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>
  <p:sldMasterIdLst>
    <p:sldMasterId id="2147483648" r:id="rId1"/>
  </p:sldMasterIdLst>
  <p:notesMasterIdLst>
    <p:notesMasterId r:id="rId33"/>
  </p:notesMasterIdLst>
  <p:handoutMasterIdLst>
    <p:handoutMasterId r:id="rId34"/>
  </p:handoutMasterIdLst>
  <p:sldIdLst>
    <p:sldId id="343" r:id="rId2"/>
    <p:sldId id="364" r:id="rId3"/>
    <p:sldId id="385" r:id="rId4"/>
    <p:sldId id="367" r:id="rId5"/>
    <p:sldId id="384" r:id="rId6"/>
    <p:sldId id="368" r:id="rId7"/>
    <p:sldId id="369" r:id="rId8"/>
    <p:sldId id="370" r:id="rId9"/>
    <p:sldId id="382" r:id="rId10"/>
    <p:sldId id="377" r:id="rId11"/>
    <p:sldId id="383" r:id="rId12"/>
    <p:sldId id="371" r:id="rId13"/>
    <p:sldId id="372" r:id="rId14"/>
    <p:sldId id="373" r:id="rId15"/>
    <p:sldId id="345" r:id="rId16"/>
    <p:sldId id="380" r:id="rId17"/>
    <p:sldId id="381" r:id="rId18"/>
    <p:sldId id="347" r:id="rId19"/>
    <p:sldId id="363" r:id="rId20"/>
    <p:sldId id="366" r:id="rId21"/>
    <p:sldId id="365" r:id="rId22"/>
    <p:sldId id="348" r:id="rId23"/>
    <p:sldId id="378" r:id="rId24"/>
    <p:sldId id="374" r:id="rId25"/>
    <p:sldId id="349" r:id="rId26"/>
    <p:sldId id="350" r:id="rId27"/>
    <p:sldId id="351" r:id="rId28"/>
    <p:sldId id="375" r:id="rId29"/>
    <p:sldId id="379" r:id="rId30"/>
    <p:sldId id="352" r:id="rId31"/>
    <p:sldId id="353" r:id="rId32"/>
  </p:sldIdLst>
  <p:sldSz cx="9144000" cy="6858000" type="screen4x3"/>
  <p:notesSz cx="6858000" cy="9144000"/>
  <p:defaultTextStyle>
    <a:lvl1pPr marL="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9pPr>
    <a:extLst/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3300"/>
    <a:srgbClr val="CC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8024" autoAdjust="0"/>
  </p:normalViewPr>
  <p:slideViewPr>
    <p:cSldViewPr>
      <p:cViewPr varScale="1">
        <p:scale>
          <a:sx n="100" d="100"/>
          <a:sy n="100" d="100"/>
        </p:scale>
        <p:origin x="-946" y="-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rtlCol="0"/>
          <a:lstStyle>
            <a:lvl1pPr algn="l">
              <a:defRPr sz="1200"/>
            </a:lvl1pPr>
            <a:extLst/>
          </a:lstStyle>
          <a:p>
            <a:endParaRPr lang="en-US" dirty="0"/>
          </a:p>
        </p:txBody>
      </p:sp>
      <p:sp>
        <p:nvSpPr>
          <p:cNvPr id="3" name="Rectangle 3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rtlCol="0"/>
          <a:lstStyle>
            <a:lvl1pPr algn="r">
              <a:defRPr sz="1200"/>
            </a:lvl1pPr>
            <a:extLst/>
          </a:lstStyle>
          <a:p>
            <a:fld id="{68F88C59-319B-4332-9A1D-2A62CFCB00D8}" type="datetimeFigureOut">
              <a:rPr lang="en-US" smtClean="0"/>
              <a:pPr/>
              <a:t>8/7/2015</a:t>
            </a:fld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rtlCol="0" anchor="b"/>
          <a:lstStyle>
            <a:lvl1pPr algn="l">
              <a:defRPr sz="1200"/>
            </a:lvl1pPr>
            <a:extLst/>
          </a:lstStyle>
          <a:p>
            <a:endParaRPr lang="en-US" dirty="0"/>
          </a:p>
        </p:txBody>
      </p:sp>
      <p:sp>
        <p:nvSpPr>
          <p:cNvPr id="5" name="Rectangle 5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rtlCol="0" anchor="b"/>
          <a:lstStyle>
            <a:lvl1pPr algn="r">
              <a:defRPr sz="1200"/>
            </a:lvl1pPr>
            <a:extLst/>
          </a:lstStyle>
          <a:p>
            <a:fld id="{B16A41B8-7DC3-4DB6-84E4-E105629EAA3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647020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rtlCol="0"/>
          <a:lstStyle>
            <a:lvl1pPr algn="l">
              <a:defRPr sz="1200"/>
            </a:lvl1pPr>
            <a:extLst/>
          </a:lstStyle>
          <a:p>
            <a:endParaRPr lang="en-US" dirty="0"/>
          </a:p>
        </p:txBody>
      </p:sp>
      <p:sp>
        <p:nvSpPr>
          <p:cNvPr id="3" name="Rectangle 3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rtlCol="0"/>
          <a:lstStyle>
            <a:lvl1pPr algn="r">
              <a:defRPr sz="1200"/>
            </a:lvl1pPr>
            <a:extLst/>
          </a:lstStyle>
          <a:p>
            <a:fld id="{968B300D-05F0-4B43-940D-46DED5A791AD}" type="datetimeFigureOut">
              <a:rPr lang="en-US" smtClean="0"/>
              <a:pPr/>
              <a:t>8/7/2015</a:t>
            </a:fld>
            <a:endParaRPr lang="en-US" dirty="0"/>
          </a:p>
        </p:txBody>
      </p:sp>
      <p:sp>
        <p:nvSpPr>
          <p:cNvPr id="4" name="Rectangle 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rtlCol="0" anchor="ctr"/>
          <a:lstStyle>
            <a:extLst/>
          </a:lstStyle>
          <a:p>
            <a:endParaRPr lang="en-US" dirty="0"/>
          </a:p>
        </p:txBody>
      </p:sp>
      <p:sp>
        <p:nvSpPr>
          <p:cNvPr id="5" name="Rectangle 5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rtlCol="0">
            <a:normAutofit/>
          </a:bodyPr>
          <a:lstStyle>
            <a:extLst/>
          </a:lstStyle>
          <a:p>
            <a:pPr lvl="0"/>
            <a:r>
              <a:rPr lang="en-US" smtClean="0"/>
              <a:t>Click to edit Master text styles</a:t>
            </a:r>
            <a:endParaRPr lang="en-US"/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6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rtlCol="0" anchor="b"/>
          <a:lstStyle>
            <a:lvl1pPr algn="l">
              <a:defRPr sz="1200"/>
            </a:lvl1pPr>
            <a:extLst/>
          </a:lstStyle>
          <a:p>
            <a:endParaRPr lang="en-US" dirty="0"/>
          </a:p>
        </p:txBody>
      </p:sp>
      <p:sp>
        <p:nvSpPr>
          <p:cNvPr id="7" name="Rectangle 7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rtlCol="0" anchor="b"/>
          <a:lstStyle>
            <a:lvl1pPr algn="r">
              <a:defRPr sz="1200"/>
            </a:lvl1pPr>
            <a:extLst/>
          </a:lstStyle>
          <a:p>
            <a:fld id="{9B26CD33-4337-4529-948A-94F6960B237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63971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rtl="0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rtl="0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rtl="0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rtl="0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rtl="0">
      <a:defRPr sz="1200" kern="1200">
        <a:solidFill>
          <a:schemeClr val="tx1"/>
        </a:solidFill>
        <a:latin typeface="+mn-lt"/>
        <a:ea typeface="+mn-ea"/>
        <a:cs typeface="+mn-cs"/>
      </a:defRPr>
    </a:lvl9pPr>
    <a:extLst/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lbum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7"/>
          <p:cNvSpPr>
            <a:spLocks noGrp="1"/>
          </p:cNvSpPr>
          <p:nvPr>
            <p:ph type="title" hasCustomPrompt="1"/>
          </p:nvPr>
        </p:nvSpPr>
        <p:spPr>
          <a:xfrm>
            <a:off x="228601" y="3962400"/>
            <a:ext cx="8298485" cy="1066800"/>
          </a:xfrm>
        </p:spPr>
        <p:txBody>
          <a:bodyPr bIns="0"/>
          <a:lstStyle>
            <a:lvl1pPr algn="r">
              <a:defRPr lang="en-US" dirty="0"/>
            </a:lvl1pPr>
            <a:extLst/>
          </a:lstStyle>
          <a:p>
            <a:r>
              <a:rPr lang="en-US" dirty="0" smtClean="0"/>
              <a:t>Click to add photo album title</a:t>
            </a:r>
            <a:endParaRPr lang="en-US" dirty="0"/>
          </a:p>
        </p:txBody>
      </p:sp>
      <p:sp>
        <p:nvSpPr>
          <p:cNvPr id="30" name="Rectangle 7"/>
          <p:cNvSpPr>
            <a:spLocks/>
          </p:cNvSpPr>
          <p:nvPr/>
        </p:nvSpPr>
        <p:spPr>
          <a:xfrm>
            <a:off x="453736" y="5181600"/>
            <a:ext cx="8229600" cy="1143000"/>
          </a:xfrm>
          <a:prstGeom prst="rect">
            <a:avLst/>
          </a:prstGeom>
        </p:spPr>
        <p:txBody>
          <a:bodyPr vert="horz" anchor="ctr">
            <a:normAutofit/>
          </a:bodyPr>
          <a:lstStyle>
            <a:extLst/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1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" name="Rectangle 7"/>
          <p:cNvSpPr>
            <a:spLocks noGrp="1"/>
          </p:cNvSpPr>
          <p:nvPr>
            <p:ph type="body" sz="quarter" idx="10" hasCustomPrompt="1"/>
          </p:nvPr>
        </p:nvSpPr>
        <p:spPr>
          <a:xfrm>
            <a:off x="2133600" y="5133975"/>
            <a:ext cx="6386946" cy="1219200"/>
          </a:xfrm>
        </p:spPr>
        <p:txBody>
          <a:bodyPr vert="horz" tIns="0" anchor="t" anchorCtr="0">
            <a:noAutofit/>
          </a:bodyPr>
          <a:lstStyle>
            <a:lvl1pPr marL="0" marR="0" indent="0" algn="r" rtl="0" latinLnBrk="0">
              <a:spcBef>
                <a:spcPct val="20000"/>
              </a:spcBef>
              <a:buFontTx/>
              <a:buNone/>
              <a:defRPr sz="180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dirty="0" smtClean="0"/>
              <a:t>Click to add date and other details</a:t>
            </a:r>
            <a:endParaRPr lang="en-US" dirty="0"/>
          </a:p>
        </p:txBody>
      </p:sp>
      <p:sp>
        <p:nvSpPr>
          <p:cNvPr id="27" name="Rectangle 6"/>
          <p:cNvSpPr>
            <a:spLocks noGrp="1"/>
          </p:cNvSpPr>
          <p:nvPr>
            <p:ph type="pic" sz="quarter" idx="11"/>
          </p:nvPr>
        </p:nvSpPr>
        <p:spPr>
          <a:xfrm>
            <a:off x="6096000" y="1600200"/>
            <a:ext cx="2286000" cy="22860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/>
          <a:lstStyle>
            <a:extLst/>
          </a:lstStyle>
          <a:p>
            <a:pPr algn="ctr">
              <a:buFontTx/>
              <a:buNone/>
            </a:pPr>
            <a:r>
              <a:rPr lang="en-US" sz="2000" smtClean="0"/>
              <a:t>Click icon to add picture</a:t>
            </a:r>
            <a:endParaRPr lang="en-US" sz="2000" dirty="0"/>
          </a:p>
        </p:txBody>
      </p:sp>
      <p:sp>
        <p:nvSpPr>
          <p:cNvPr id="6" name="Rectangle 5"/>
          <p:cNvSpPr/>
          <p:nvPr userDrawn="1"/>
        </p:nvSpPr>
        <p:spPr>
          <a:xfrm>
            <a:off x="176844" y="186904"/>
            <a:ext cx="8763000" cy="6213896"/>
          </a:xfrm>
          <a:prstGeom prst="rect">
            <a:avLst/>
          </a:prstGeom>
          <a:noFill/>
          <a:ln w="9525" cap="rnd" cmpd="sng" algn="ctr">
            <a:solidFill>
              <a:schemeClr val="bg1">
                <a:tint val="85000"/>
              </a:schemeClr>
            </a:solidFill>
            <a:prstDash val="dash"/>
          </a:ln>
          <a:effectLst>
            <a:outerShdw blurRad="25400" dist="12700" dir="5400000" algn="tl" rotWithShape="0">
              <a:schemeClr val="bg1">
                <a:alpha val="60000"/>
              </a:scheme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/>
            <a:endParaRPr lang="en-US" dirty="0"/>
          </a:p>
        </p:txBody>
      </p:sp>
      <p:sp>
        <p:nvSpPr>
          <p:cNvPr id="11" name="Rectangle 10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extLst/>
          </a:lstStyle>
          <a:p>
            <a:fld id="{F30C84A2-23CF-44F5-B813-5187ED5C7D1C}" type="datetimeFigureOut">
              <a:rPr lang="en-US" sz="1200" smtClean="0">
                <a:solidFill>
                  <a:schemeClr val="tx2"/>
                </a:solidFill>
              </a:rPr>
              <a:pPr/>
              <a:t>8/7/2015</a:t>
            </a:fld>
            <a:endParaRPr lang="en-US" dirty="0"/>
          </a:p>
        </p:txBody>
      </p:sp>
      <p:sp>
        <p:nvSpPr>
          <p:cNvPr id="12" name="Rectangle 11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extLst/>
          </a:lstStyle>
          <a:p>
            <a:pPr algn="r"/>
            <a:fld id="{F99EC173-99AE-4773-AB25-02E469A13EAE}" type="slidenum">
              <a:rPr lang="en-US" sz="1200" smtClean="0">
                <a:solidFill>
                  <a:schemeClr val="tx2"/>
                </a:solidFill>
              </a:rPr>
              <a:pPr algn="r"/>
              <a:t>‹#›</a:t>
            </a:fld>
            <a:endParaRPr lang="en-US" dirty="0"/>
          </a:p>
        </p:txBody>
      </p:sp>
      <p:sp>
        <p:nvSpPr>
          <p:cNvPr id="13" name="Rectangle 12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-Up Landscap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7"/>
          <p:cNvSpPr>
            <a:spLocks noGrp="1" noChangeAspect="1"/>
          </p:cNvSpPr>
          <p:nvPr>
            <p:ph type="pic" sz="quarter" idx="11"/>
          </p:nvPr>
        </p:nvSpPr>
        <p:spPr>
          <a:xfrm>
            <a:off x="4663440" y="3403823"/>
            <a:ext cx="4023360" cy="301752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Clr>
                <a:srgbClr val="438086"/>
              </a:buClr>
              <a:buSzPct val="60000"/>
              <a:buFontTx/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5" name="Rectangle 7"/>
          <p:cNvSpPr>
            <a:spLocks noGrp="1" noChangeAspect="1"/>
          </p:cNvSpPr>
          <p:nvPr>
            <p:ph type="pic" sz="quarter" idx="12"/>
          </p:nvPr>
        </p:nvSpPr>
        <p:spPr>
          <a:xfrm>
            <a:off x="457200" y="3403823"/>
            <a:ext cx="4023360" cy="301752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Clr>
                <a:srgbClr val="438086"/>
              </a:buClr>
              <a:buSzPct val="60000"/>
              <a:buFontTx/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6" name="Rectangle 7"/>
          <p:cNvSpPr>
            <a:spLocks noGrp="1" noChangeAspect="1"/>
          </p:cNvSpPr>
          <p:nvPr>
            <p:ph type="pic" sz="quarter" idx="13"/>
          </p:nvPr>
        </p:nvSpPr>
        <p:spPr>
          <a:xfrm>
            <a:off x="4663440" y="228600"/>
            <a:ext cx="4023360" cy="301752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Clr>
                <a:srgbClr val="438086"/>
              </a:buClr>
              <a:buSzPct val="60000"/>
              <a:buFontTx/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Rectangle 11"/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228600"/>
            <a:ext cx="4023360" cy="3017520"/>
          </a:xfrm>
        </p:spPr>
        <p:txBody>
          <a:bodyPr anchor="b" anchorCtr="0">
            <a:noAutofit/>
          </a:bodyPr>
          <a:lstStyle>
            <a:lvl1pPr marL="0" marR="0" indent="0" algn="l" rtl="0" latinLnBrk="0">
              <a:spcBef>
                <a:spcPct val="20000"/>
              </a:spcBef>
              <a:buFontTx/>
              <a:buNone/>
              <a:defRPr sz="180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6" name="Rectangle 5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extLst/>
          </a:lstStyle>
          <a:p>
            <a:fld id="{F30C84A2-23CF-44F5-B813-5187ED5C7D1C}" type="datetimeFigureOut">
              <a:rPr lang="en-US" sz="1200" smtClean="0">
                <a:solidFill>
                  <a:schemeClr val="tx2"/>
                </a:solidFill>
              </a:rPr>
              <a:pPr/>
              <a:t>8/7/2015</a:t>
            </a:fld>
            <a:endParaRPr lang="en-US" dirty="0"/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extLst/>
          </a:lstStyle>
          <a:p>
            <a:pPr algn="r"/>
            <a:fld id="{F99EC173-99AE-4773-AB25-02E469A13EAE}" type="slidenum">
              <a:rPr lang="en-US" sz="1200" smtClean="0">
                <a:solidFill>
                  <a:schemeClr val="tx2"/>
                </a:solidFill>
              </a:rPr>
              <a:pPr algn="r"/>
              <a:t>‹#›</a:t>
            </a:fld>
            <a:endParaRPr lang="en-US" dirty="0"/>
          </a:p>
        </p:txBody>
      </p:sp>
      <p:sp>
        <p:nvSpPr>
          <p:cNvPr id="8" name="Rectangle 7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-Up Mix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spect="1"/>
          </p:cNvSpPr>
          <p:nvPr>
            <p:ph type="pic" sz="quarter" idx="11"/>
          </p:nvPr>
        </p:nvSpPr>
        <p:spPr>
          <a:xfrm>
            <a:off x="5067300" y="3436620"/>
            <a:ext cx="3649900" cy="2889504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rtl="0" latinLnBrk="0">
              <a:spcBef>
                <a:spcPct val="20000"/>
              </a:spcBef>
              <a:buClr>
                <a:srgbClr val="D34817"/>
              </a:buClr>
              <a:buSzPct val="85000"/>
              <a:buFontTx/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9" name="Rectangle 7"/>
          <p:cNvSpPr>
            <a:spLocks noGrp="1" noChangeAspect="1"/>
          </p:cNvSpPr>
          <p:nvPr>
            <p:ph type="pic" sz="quarter" idx="12"/>
          </p:nvPr>
        </p:nvSpPr>
        <p:spPr>
          <a:xfrm>
            <a:off x="426720" y="384048"/>
            <a:ext cx="4457700" cy="59436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rtl="0" latinLnBrk="0">
              <a:spcBef>
                <a:spcPct val="20000"/>
              </a:spcBef>
              <a:buClr>
                <a:srgbClr val="D34817"/>
              </a:buClr>
              <a:buSzPct val="85000"/>
              <a:buFontTx/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0" name="Rectangle 7"/>
          <p:cNvSpPr>
            <a:spLocks noGrp="1" noChangeAspect="1"/>
          </p:cNvSpPr>
          <p:nvPr>
            <p:ph type="pic" sz="quarter" idx="13"/>
          </p:nvPr>
        </p:nvSpPr>
        <p:spPr>
          <a:xfrm>
            <a:off x="5067300" y="389332"/>
            <a:ext cx="3657600" cy="2887269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rtl="0" latinLnBrk="0">
              <a:spcBef>
                <a:spcPct val="20000"/>
              </a:spcBef>
              <a:buClr>
                <a:srgbClr val="D34817"/>
              </a:buClr>
              <a:buSzPct val="85000"/>
              <a:buFontTx/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5" name="Rectangle 4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extLst/>
          </a:lstStyle>
          <a:p>
            <a:fld id="{F30C84A2-23CF-44F5-B813-5187ED5C7D1C}" type="datetimeFigureOut">
              <a:rPr lang="en-US" sz="1200" smtClean="0">
                <a:solidFill>
                  <a:schemeClr val="tx2"/>
                </a:solidFill>
              </a:rPr>
              <a:pPr/>
              <a:t>8/7/2015</a:t>
            </a:fld>
            <a:endParaRPr lang="en-US" dirty="0"/>
          </a:p>
        </p:txBody>
      </p:sp>
      <p:sp>
        <p:nvSpPr>
          <p:cNvPr id="6" name="Rectangle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extLst/>
          </a:lstStyle>
          <a:p>
            <a:pPr algn="r"/>
            <a:fld id="{F99EC173-99AE-4773-AB25-02E469A13EAE}" type="slidenum">
              <a:rPr lang="en-US" sz="1200" smtClean="0">
                <a:solidFill>
                  <a:schemeClr val="tx2"/>
                </a:solidFill>
              </a:rPr>
              <a:pPr algn="r"/>
              <a:t>‹#›</a:t>
            </a:fld>
            <a:endParaRPr lang="en-US" dirty="0"/>
          </a:p>
        </p:txBody>
      </p:sp>
      <p:sp>
        <p:nvSpPr>
          <p:cNvPr id="8" name="Rectangle 7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4-Up Portrait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7"/>
          <p:cNvSpPr>
            <a:spLocks noGrp="1"/>
          </p:cNvSpPr>
          <p:nvPr>
            <p:ph type="pic" sz="quarter" idx="14"/>
          </p:nvPr>
        </p:nvSpPr>
        <p:spPr>
          <a:xfrm>
            <a:off x="2229297" y="228600"/>
            <a:ext cx="2285214" cy="2971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3" name="Rectangle 7"/>
          <p:cNvSpPr>
            <a:spLocks noGrp="1"/>
          </p:cNvSpPr>
          <p:nvPr>
            <p:ph type="pic" sz="quarter" idx="26"/>
          </p:nvPr>
        </p:nvSpPr>
        <p:spPr>
          <a:xfrm>
            <a:off x="2229297" y="3365392"/>
            <a:ext cx="2285214" cy="2971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0" name="Rectangle 7"/>
          <p:cNvSpPr>
            <a:spLocks noGrp="1" noChangeAspect="1"/>
          </p:cNvSpPr>
          <p:nvPr>
            <p:ph type="pic" sz="quarter" idx="25"/>
          </p:nvPr>
        </p:nvSpPr>
        <p:spPr>
          <a:xfrm>
            <a:off x="4672217" y="228600"/>
            <a:ext cx="2286000" cy="2971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Rectangle 7"/>
          <p:cNvSpPr>
            <a:spLocks noGrp="1"/>
          </p:cNvSpPr>
          <p:nvPr>
            <p:ph type="pic" sz="quarter" idx="27"/>
          </p:nvPr>
        </p:nvSpPr>
        <p:spPr>
          <a:xfrm>
            <a:off x="4667697" y="3365392"/>
            <a:ext cx="2285214" cy="2971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6" name="Rectangle 7"/>
          <p:cNvSpPr>
            <a:spLocks noGrp="1"/>
          </p:cNvSpPr>
          <p:nvPr>
            <p:ph type="body" sz="quarter" idx="16" hasCustomPrompt="1"/>
          </p:nvPr>
        </p:nvSpPr>
        <p:spPr>
          <a:xfrm>
            <a:off x="400497" y="1295400"/>
            <a:ext cx="1676400" cy="1905000"/>
          </a:xfrm>
        </p:spPr>
        <p:txBody>
          <a:bodyPr anchor="b" anchorCtr="0">
            <a:noAutofit/>
          </a:bodyPr>
          <a:lstStyle>
            <a:lvl1pPr marL="0" marR="0" indent="0" algn="r" rtl="0" latinLnBrk="0">
              <a:spcBef>
                <a:spcPct val="20000"/>
              </a:spcBef>
              <a:buFontTx/>
              <a:buNone/>
              <a:defRPr sz="16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14" name="Rectangle 7"/>
          <p:cNvSpPr>
            <a:spLocks noGrp="1"/>
          </p:cNvSpPr>
          <p:nvPr>
            <p:ph type="body" sz="quarter" idx="29" hasCustomPrompt="1"/>
          </p:nvPr>
        </p:nvSpPr>
        <p:spPr>
          <a:xfrm>
            <a:off x="7086600" y="1295400"/>
            <a:ext cx="1676400" cy="1905000"/>
          </a:xfrm>
        </p:spPr>
        <p:txBody>
          <a:bodyPr anchor="b" anchorCtr="0"/>
          <a:lstStyle>
            <a:lvl1pPr marL="0" marR="0" indent="0" algn="l">
              <a:buFontTx/>
              <a:buNone/>
              <a:defRPr sz="1600" baseline="0"/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4" name="Rectangle 7"/>
          <p:cNvSpPr>
            <a:spLocks noGrp="1"/>
          </p:cNvSpPr>
          <p:nvPr>
            <p:ph type="body" sz="quarter" idx="28" hasCustomPrompt="1"/>
          </p:nvPr>
        </p:nvSpPr>
        <p:spPr>
          <a:xfrm>
            <a:off x="400497" y="3352800"/>
            <a:ext cx="1676400" cy="1905000"/>
          </a:xfrm>
        </p:spPr>
        <p:txBody>
          <a:bodyPr anchor="t" anchorCtr="0"/>
          <a:lstStyle>
            <a:lvl1pPr marL="0" marR="0" indent="0" algn="r">
              <a:buFontTx/>
              <a:buNone/>
              <a:defRPr sz="1600" baseline="0"/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13" name="Rectangle 7"/>
          <p:cNvSpPr>
            <a:spLocks noGrp="1"/>
          </p:cNvSpPr>
          <p:nvPr>
            <p:ph type="body" sz="quarter" idx="30" hasCustomPrompt="1"/>
          </p:nvPr>
        </p:nvSpPr>
        <p:spPr>
          <a:xfrm>
            <a:off x="7086600" y="3352800"/>
            <a:ext cx="1676400" cy="1905000"/>
          </a:xfrm>
        </p:spPr>
        <p:txBody>
          <a:bodyPr anchor="t" anchorCtr="0"/>
          <a:lstStyle>
            <a:lvl1pPr marL="0" marR="0" indent="0" algn="l">
              <a:buFontTx/>
              <a:buNone/>
              <a:defRPr sz="1600" baseline="0"/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11" name="Rectangle 10"/>
          <p:cNvSpPr>
            <a:spLocks noGrp="1"/>
          </p:cNvSpPr>
          <p:nvPr>
            <p:ph type="dt" sz="half" idx="31"/>
          </p:nvPr>
        </p:nvSpPr>
        <p:spPr/>
        <p:txBody>
          <a:bodyPr/>
          <a:lstStyle>
            <a:extLst/>
          </a:lstStyle>
          <a:p>
            <a:fld id="{F30C84A2-23CF-44F5-B813-5187ED5C7D1C}" type="datetimeFigureOut">
              <a:rPr lang="en-US" sz="1200" smtClean="0">
                <a:solidFill>
                  <a:schemeClr val="tx2"/>
                </a:solidFill>
              </a:rPr>
              <a:pPr/>
              <a:t>8/7/2015</a:t>
            </a:fld>
            <a:endParaRPr lang="en-US" dirty="0"/>
          </a:p>
        </p:txBody>
      </p:sp>
      <p:sp>
        <p:nvSpPr>
          <p:cNvPr id="12" name="Rectangle 11"/>
          <p:cNvSpPr>
            <a:spLocks noGrp="1"/>
          </p:cNvSpPr>
          <p:nvPr>
            <p:ph type="sldNum" sz="quarter" idx="32"/>
          </p:nvPr>
        </p:nvSpPr>
        <p:spPr/>
        <p:txBody>
          <a:bodyPr/>
          <a:lstStyle>
            <a:extLst/>
          </a:lstStyle>
          <a:p>
            <a:pPr algn="r"/>
            <a:fld id="{F99EC173-99AE-4773-AB25-02E469A13EAE}" type="slidenum">
              <a:rPr lang="en-US" sz="1200" smtClean="0">
                <a:solidFill>
                  <a:schemeClr val="tx2"/>
                </a:solidFill>
              </a:rPr>
              <a:pPr algn="r"/>
              <a:t>‹#›</a:t>
            </a:fld>
            <a:endParaRPr lang="en-US" dirty="0"/>
          </a:p>
        </p:txBody>
      </p:sp>
      <p:sp>
        <p:nvSpPr>
          <p:cNvPr id="15" name="Rectangle 14"/>
          <p:cNvSpPr>
            <a:spLocks noGrp="1"/>
          </p:cNvSpPr>
          <p:nvPr>
            <p:ph type="ftr" sz="quarter" idx="33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4-Up landscap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7"/>
          <p:cNvSpPr>
            <a:spLocks noGrp="1"/>
          </p:cNvSpPr>
          <p:nvPr>
            <p:ph type="pic" sz="quarter" idx="14"/>
          </p:nvPr>
        </p:nvSpPr>
        <p:spPr>
          <a:xfrm>
            <a:off x="926821" y="533400"/>
            <a:ext cx="3653297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8" name="Rectangle 7"/>
          <p:cNvSpPr>
            <a:spLocks noGrp="1"/>
          </p:cNvSpPr>
          <p:nvPr>
            <p:ph type="body" sz="quarter" idx="16" hasCustomPrompt="1"/>
          </p:nvPr>
        </p:nvSpPr>
        <p:spPr>
          <a:xfrm>
            <a:off x="926821" y="6172200"/>
            <a:ext cx="3657600" cy="304800"/>
          </a:xfrm>
        </p:spPr>
        <p:txBody>
          <a:bodyPr lIns="9144" anchor="t" anchorCtr="0"/>
          <a:lstStyle>
            <a:lvl1pPr marL="0" marR="0" indent="0" algn="l">
              <a:buFontTx/>
              <a:buNone/>
              <a:defRPr sz="1600" baseline="0"/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9" name="Rectangle 7"/>
          <p:cNvSpPr>
            <a:spLocks noGrp="1"/>
          </p:cNvSpPr>
          <p:nvPr>
            <p:ph type="pic" sz="quarter" idx="17"/>
          </p:nvPr>
        </p:nvSpPr>
        <p:spPr>
          <a:xfrm>
            <a:off x="4660621" y="533400"/>
            <a:ext cx="3657600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6" name="Rectangle 7"/>
          <p:cNvSpPr>
            <a:spLocks noGrp="1"/>
          </p:cNvSpPr>
          <p:nvPr>
            <p:ph type="pic" sz="quarter" idx="18"/>
          </p:nvPr>
        </p:nvSpPr>
        <p:spPr>
          <a:xfrm>
            <a:off x="926821" y="3352800"/>
            <a:ext cx="3657600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4" name="Rectangle 7"/>
          <p:cNvSpPr>
            <a:spLocks noGrp="1"/>
          </p:cNvSpPr>
          <p:nvPr>
            <p:ph type="pic" sz="quarter" idx="19"/>
          </p:nvPr>
        </p:nvSpPr>
        <p:spPr>
          <a:xfrm>
            <a:off x="4660621" y="3352800"/>
            <a:ext cx="3657600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Rectangle 7"/>
          <p:cNvSpPr>
            <a:spLocks noGrp="1"/>
          </p:cNvSpPr>
          <p:nvPr>
            <p:ph type="body" sz="quarter" idx="22" hasCustomPrompt="1"/>
          </p:nvPr>
        </p:nvSpPr>
        <p:spPr>
          <a:xfrm>
            <a:off x="926821" y="152400"/>
            <a:ext cx="3657600" cy="304800"/>
          </a:xfrm>
        </p:spPr>
        <p:txBody>
          <a:bodyPr lIns="9144" anchor="t" anchorCtr="0"/>
          <a:lstStyle>
            <a:lvl1pPr marL="0" marR="0" indent="0" algn="l">
              <a:buFontTx/>
              <a:buNone/>
              <a:defRPr sz="1600" baseline="0"/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18" name="Rectangle 7"/>
          <p:cNvSpPr>
            <a:spLocks noGrp="1"/>
          </p:cNvSpPr>
          <p:nvPr>
            <p:ph type="body" sz="quarter" idx="23" hasCustomPrompt="1"/>
          </p:nvPr>
        </p:nvSpPr>
        <p:spPr>
          <a:xfrm>
            <a:off x="4660621" y="6172200"/>
            <a:ext cx="3657600" cy="304800"/>
          </a:xfrm>
        </p:spPr>
        <p:txBody>
          <a:bodyPr lIns="9144" anchor="t" anchorCtr="0"/>
          <a:lstStyle>
            <a:lvl1pPr marL="0" marR="0" indent="0" algn="l">
              <a:buFontTx/>
              <a:buNone/>
              <a:defRPr sz="1600" baseline="0"/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16" name="Rectangle 7"/>
          <p:cNvSpPr>
            <a:spLocks noGrp="1"/>
          </p:cNvSpPr>
          <p:nvPr>
            <p:ph type="body" sz="quarter" idx="24" hasCustomPrompt="1"/>
          </p:nvPr>
        </p:nvSpPr>
        <p:spPr>
          <a:xfrm>
            <a:off x="4660621" y="152400"/>
            <a:ext cx="3657600" cy="304800"/>
          </a:xfrm>
        </p:spPr>
        <p:txBody>
          <a:bodyPr lIns="9144" anchor="t" anchorCtr="0"/>
          <a:lstStyle>
            <a:lvl1pPr marL="0" marR="0" indent="0" algn="l">
              <a:buFontTx/>
              <a:buNone/>
              <a:defRPr sz="1600" baseline="0"/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10" name="Rectangle 9"/>
          <p:cNvSpPr>
            <a:spLocks noGrp="1"/>
          </p:cNvSpPr>
          <p:nvPr>
            <p:ph type="dt" sz="half" idx="25"/>
          </p:nvPr>
        </p:nvSpPr>
        <p:spPr/>
        <p:txBody>
          <a:bodyPr/>
          <a:lstStyle>
            <a:extLst/>
          </a:lstStyle>
          <a:p>
            <a:fld id="{F30C84A2-23CF-44F5-B813-5187ED5C7D1C}" type="datetimeFigureOut">
              <a:rPr lang="en-US" sz="1200" smtClean="0">
                <a:solidFill>
                  <a:schemeClr val="tx2"/>
                </a:solidFill>
              </a:rPr>
              <a:pPr/>
              <a:t>8/7/2015</a:t>
            </a:fld>
            <a:endParaRPr lang="en-US" dirty="0"/>
          </a:p>
        </p:txBody>
      </p:sp>
      <p:sp>
        <p:nvSpPr>
          <p:cNvPr id="11" name="Rectangle 10"/>
          <p:cNvSpPr>
            <a:spLocks noGrp="1"/>
          </p:cNvSpPr>
          <p:nvPr>
            <p:ph type="sldNum" sz="quarter" idx="26"/>
          </p:nvPr>
        </p:nvSpPr>
        <p:spPr/>
        <p:txBody>
          <a:bodyPr/>
          <a:lstStyle>
            <a:extLst/>
          </a:lstStyle>
          <a:p>
            <a:pPr algn="r"/>
            <a:fld id="{F99EC173-99AE-4773-AB25-02E469A13EAE}" type="slidenum">
              <a:rPr lang="en-US" sz="1200" smtClean="0">
                <a:solidFill>
                  <a:schemeClr val="tx2"/>
                </a:solidFill>
              </a:rPr>
              <a:pPr algn="r"/>
              <a:t>‹#›</a:t>
            </a:fld>
            <a:endParaRPr lang="en-US" dirty="0"/>
          </a:p>
        </p:txBody>
      </p:sp>
      <p:sp>
        <p:nvSpPr>
          <p:cNvPr id="12" name="Rectangle 11"/>
          <p:cNvSpPr>
            <a:spLocks noGrp="1"/>
          </p:cNvSpPr>
          <p:nvPr>
            <p:ph type="ftr" sz="quarter" idx="27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4-Up Portrait with Larg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7"/>
          <p:cNvSpPr>
            <a:spLocks noGrp="1"/>
          </p:cNvSpPr>
          <p:nvPr>
            <p:ph type="pic" sz="quarter" idx="14"/>
          </p:nvPr>
        </p:nvSpPr>
        <p:spPr>
          <a:xfrm>
            <a:off x="152400" y="1524000"/>
            <a:ext cx="2106985" cy="2809311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30" name="Rectangle 7"/>
          <p:cNvSpPr>
            <a:spLocks noGrp="1"/>
          </p:cNvSpPr>
          <p:nvPr>
            <p:ph type="pic" sz="quarter" idx="31"/>
          </p:nvPr>
        </p:nvSpPr>
        <p:spPr>
          <a:xfrm>
            <a:off x="4546600" y="1524000"/>
            <a:ext cx="2106985" cy="2809311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7" name="Rectangle 7"/>
          <p:cNvSpPr>
            <a:spLocks noGrp="1"/>
          </p:cNvSpPr>
          <p:nvPr>
            <p:ph type="pic" sz="quarter" idx="30"/>
          </p:nvPr>
        </p:nvSpPr>
        <p:spPr>
          <a:xfrm>
            <a:off x="2349060" y="1524000"/>
            <a:ext cx="2106985" cy="2809311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9" name="Rectangle 7"/>
          <p:cNvSpPr>
            <a:spLocks noGrp="1"/>
          </p:cNvSpPr>
          <p:nvPr>
            <p:ph type="pic" sz="quarter" idx="32"/>
          </p:nvPr>
        </p:nvSpPr>
        <p:spPr>
          <a:xfrm>
            <a:off x="6740166" y="1524000"/>
            <a:ext cx="2106985" cy="2809311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Rectangle 7"/>
          <p:cNvSpPr>
            <a:spLocks noGrp="1"/>
          </p:cNvSpPr>
          <p:nvPr>
            <p:ph type="body" sz="quarter" idx="29" hasCustomPrompt="1"/>
          </p:nvPr>
        </p:nvSpPr>
        <p:spPr>
          <a:xfrm>
            <a:off x="152400" y="4495800"/>
            <a:ext cx="8763000" cy="1905000"/>
          </a:xfrm>
        </p:spPr>
        <p:txBody>
          <a:bodyPr anchor="t" anchorCtr="0"/>
          <a:lstStyle>
            <a:lvl1pPr marL="0" marR="0" indent="0" algn="l">
              <a:buFontTx/>
              <a:buNone/>
              <a:defRPr sz="2400" baseline="0"/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8" name="Rectangle 7"/>
          <p:cNvSpPr>
            <a:spLocks noGrp="1"/>
          </p:cNvSpPr>
          <p:nvPr>
            <p:ph type="dt" sz="half" idx="33"/>
          </p:nvPr>
        </p:nvSpPr>
        <p:spPr/>
        <p:txBody>
          <a:bodyPr/>
          <a:lstStyle>
            <a:extLst/>
          </a:lstStyle>
          <a:p>
            <a:fld id="{F30C84A2-23CF-44F5-B813-5187ED5C7D1C}" type="datetimeFigureOut">
              <a:rPr lang="en-US" sz="1200" smtClean="0">
                <a:solidFill>
                  <a:schemeClr val="tx2"/>
                </a:solidFill>
              </a:rPr>
              <a:pPr/>
              <a:t>8/7/2015</a:t>
            </a:fld>
            <a:endParaRPr lang="en-US" dirty="0"/>
          </a:p>
        </p:txBody>
      </p:sp>
      <p:sp>
        <p:nvSpPr>
          <p:cNvPr id="9" name="Rectangle 8"/>
          <p:cNvSpPr>
            <a:spLocks noGrp="1"/>
          </p:cNvSpPr>
          <p:nvPr>
            <p:ph type="sldNum" sz="quarter" idx="34"/>
          </p:nvPr>
        </p:nvSpPr>
        <p:spPr/>
        <p:txBody>
          <a:bodyPr/>
          <a:lstStyle>
            <a:extLst/>
          </a:lstStyle>
          <a:p>
            <a:pPr algn="r"/>
            <a:fld id="{F99EC173-99AE-4773-AB25-02E469A13EAE}" type="slidenum">
              <a:rPr lang="en-US" sz="1200" smtClean="0">
                <a:solidFill>
                  <a:schemeClr val="tx2"/>
                </a:solidFill>
              </a:rPr>
              <a:pPr algn="r"/>
              <a:t>‹#›</a:t>
            </a:fld>
            <a:endParaRPr lang="en-US" dirty="0"/>
          </a:p>
        </p:txBody>
      </p:sp>
      <p:sp>
        <p:nvSpPr>
          <p:cNvPr id="10" name="Rectangle 9"/>
          <p:cNvSpPr>
            <a:spLocks noGrp="1"/>
          </p:cNvSpPr>
          <p:nvPr>
            <p:ph type="ftr" sz="quarter" idx="35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4-Up: 1 Portrait with  3 Landsca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7"/>
          <p:cNvSpPr>
            <a:spLocks noGrp="1"/>
          </p:cNvSpPr>
          <p:nvPr>
            <p:ph type="pic" sz="quarter" idx="14"/>
          </p:nvPr>
        </p:nvSpPr>
        <p:spPr>
          <a:xfrm>
            <a:off x="685800" y="257665"/>
            <a:ext cx="4617720" cy="6172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Rectangle 7"/>
          <p:cNvSpPr>
            <a:spLocks noGrp="1" noChangeAspect="1"/>
          </p:cNvSpPr>
          <p:nvPr>
            <p:ph type="pic" sz="quarter" idx="18"/>
          </p:nvPr>
        </p:nvSpPr>
        <p:spPr>
          <a:xfrm>
            <a:off x="5788848" y="257665"/>
            <a:ext cx="2438402" cy="1828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6" name="Rectangle 7"/>
          <p:cNvSpPr>
            <a:spLocks noGrp="1" noChangeAspect="1"/>
          </p:cNvSpPr>
          <p:nvPr>
            <p:ph type="pic" sz="quarter" idx="22"/>
          </p:nvPr>
        </p:nvSpPr>
        <p:spPr>
          <a:xfrm>
            <a:off x="5788848" y="2432657"/>
            <a:ext cx="2438402" cy="1828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4" name="Rectangle 7"/>
          <p:cNvSpPr>
            <a:spLocks noGrp="1" noChangeAspect="1"/>
          </p:cNvSpPr>
          <p:nvPr>
            <p:ph type="pic" sz="quarter" idx="23"/>
          </p:nvPr>
        </p:nvSpPr>
        <p:spPr>
          <a:xfrm>
            <a:off x="5788848" y="4607649"/>
            <a:ext cx="2438402" cy="1828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7" name="Rectangle 6"/>
          <p:cNvSpPr>
            <a:spLocks noGrp="1"/>
          </p:cNvSpPr>
          <p:nvPr>
            <p:ph type="dt" sz="half" idx="24"/>
          </p:nvPr>
        </p:nvSpPr>
        <p:spPr/>
        <p:txBody>
          <a:bodyPr/>
          <a:lstStyle>
            <a:extLst/>
          </a:lstStyle>
          <a:p>
            <a:fld id="{F30C84A2-23CF-44F5-B813-5187ED5C7D1C}" type="datetimeFigureOut">
              <a:rPr lang="en-US" sz="1200" smtClean="0">
                <a:solidFill>
                  <a:schemeClr val="tx2"/>
                </a:solidFill>
              </a:rPr>
              <a:pPr/>
              <a:t>8/7/2015</a:t>
            </a:fld>
            <a:endParaRPr lang="en-US" dirty="0"/>
          </a:p>
        </p:txBody>
      </p:sp>
      <p:sp>
        <p:nvSpPr>
          <p:cNvPr id="8" name="Rectangle 7"/>
          <p:cNvSpPr>
            <a:spLocks noGrp="1"/>
          </p:cNvSpPr>
          <p:nvPr>
            <p:ph type="sldNum" sz="quarter" idx="25"/>
          </p:nvPr>
        </p:nvSpPr>
        <p:spPr/>
        <p:txBody>
          <a:bodyPr/>
          <a:lstStyle>
            <a:extLst/>
          </a:lstStyle>
          <a:p>
            <a:pPr algn="r"/>
            <a:fld id="{F99EC173-99AE-4773-AB25-02E469A13EAE}" type="slidenum">
              <a:rPr lang="en-US" sz="1200" smtClean="0">
                <a:solidFill>
                  <a:schemeClr val="tx2"/>
                </a:solidFill>
              </a:rPr>
              <a:pPr algn="r"/>
              <a:t>‹#›</a:t>
            </a:fld>
            <a:endParaRPr lang="en-US" dirty="0"/>
          </a:p>
        </p:txBody>
      </p:sp>
      <p:sp>
        <p:nvSpPr>
          <p:cNvPr id="9" name="Rectangle 8"/>
          <p:cNvSpPr>
            <a:spLocks noGrp="1"/>
          </p:cNvSpPr>
          <p:nvPr>
            <p:ph type="ftr" sz="quarter" idx="26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5-up: 3 Landscape with 2 Portra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7"/>
          <p:cNvSpPr>
            <a:spLocks noGrp="1"/>
          </p:cNvSpPr>
          <p:nvPr>
            <p:ph type="pic" sz="quarter" idx="14"/>
          </p:nvPr>
        </p:nvSpPr>
        <p:spPr>
          <a:xfrm>
            <a:off x="609600" y="3429000"/>
            <a:ext cx="2070154" cy="2971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Rectangle 7"/>
          <p:cNvSpPr>
            <a:spLocks noGrp="1"/>
          </p:cNvSpPr>
          <p:nvPr>
            <p:ph type="pic" sz="quarter" idx="17"/>
          </p:nvPr>
        </p:nvSpPr>
        <p:spPr>
          <a:xfrm>
            <a:off x="3033848" y="228600"/>
            <a:ext cx="5562600" cy="417195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31" name="Rectangle 7"/>
          <p:cNvSpPr>
            <a:spLocks noGrp="1"/>
          </p:cNvSpPr>
          <p:nvPr>
            <p:ph type="pic" sz="quarter" idx="26"/>
          </p:nvPr>
        </p:nvSpPr>
        <p:spPr>
          <a:xfrm>
            <a:off x="609600" y="228600"/>
            <a:ext cx="2070154" cy="2971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6" name="Rectangle 7"/>
          <p:cNvSpPr>
            <a:spLocks noGrp="1" noChangeAspect="1"/>
          </p:cNvSpPr>
          <p:nvPr>
            <p:ph type="pic" sz="quarter" idx="27"/>
          </p:nvPr>
        </p:nvSpPr>
        <p:spPr>
          <a:xfrm>
            <a:off x="5943600" y="4495800"/>
            <a:ext cx="2666999" cy="187452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3" name="Rectangle 7"/>
          <p:cNvSpPr>
            <a:spLocks noGrp="1" noChangeAspect="1"/>
          </p:cNvSpPr>
          <p:nvPr>
            <p:ph type="pic" sz="quarter" idx="28"/>
          </p:nvPr>
        </p:nvSpPr>
        <p:spPr>
          <a:xfrm>
            <a:off x="3033848" y="4495800"/>
            <a:ext cx="2757352" cy="187452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7" name="Rectangle 6"/>
          <p:cNvSpPr>
            <a:spLocks noGrp="1"/>
          </p:cNvSpPr>
          <p:nvPr>
            <p:ph type="dt" sz="half" idx="29"/>
          </p:nvPr>
        </p:nvSpPr>
        <p:spPr/>
        <p:txBody>
          <a:bodyPr/>
          <a:lstStyle>
            <a:extLst/>
          </a:lstStyle>
          <a:p>
            <a:fld id="{F30C84A2-23CF-44F5-B813-5187ED5C7D1C}" type="datetimeFigureOut">
              <a:rPr lang="en-US" sz="1200" smtClean="0">
                <a:solidFill>
                  <a:schemeClr val="tx2"/>
                </a:solidFill>
              </a:rPr>
              <a:pPr/>
              <a:t>8/7/2015</a:t>
            </a:fld>
            <a:endParaRPr lang="en-US" dirty="0"/>
          </a:p>
        </p:txBody>
      </p:sp>
      <p:sp>
        <p:nvSpPr>
          <p:cNvPr id="8" name="Rectangle 7"/>
          <p:cNvSpPr>
            <a:spLocks noGrp="1"/>
          </p:cNvSpPr>
          <p:nvPr>
            <p:ph type="sldNum" sz="quarter" idx="30"/>
          </p:nvPr>
        </p:nvSpPr>
        <p:spPr/>
        <p:txBody>
          <a:bodyPr/>
          <a:lstStyle>
            <a:extLst/>
          </a:lstStyle>
          <a:p>
            <a:pPr algn="r"/>
            <a:fld id="{F99EC173-99AE-4773-AB25-02E469A13EAE}" type="slidenum">
              <a:rPr lang="en-US" sz="1200" smtClean="0">
                <a:solidFill>
                  <a:schemeClr val="tx2"/>
                </a:solidFill>
              </a:rPr>
              <a:pPr algn="r"/>
              <a:t>‹#›</a:t>
            </a:fld>
            <a:endParaRPr lang="en-US" dirty="0"/>
          </a:p>
        </p:txBody>
      </p:sp>
      <p:sp>
        <p:nvSpPr>
          <p:cNvPr id="10" name="Rectangle 9"/>
          <p:cNvSpPr>
            <a:spLocks noGrp="1"/>
          </p:cNvSpPr>
          <p:nvPr>
            <p:ph type="ftr" sz="quarter" idx="3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5-Up: 3 Portrait with 2 Landsca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7"/>
          <p:cNvSpPr>
            <a:spLocks noGrp="1"/>
          </p:cNvSpPr>
          <p:nvPr>
            <p:ph type="pic" sz="quarter" idx="26"/>
          </p:nvPr>
        </p:nvSpPr>
        <p:spPr>
          <a:xfrm>
            <a:off x="512134" y="3124200"/>
            <a:ext cx="2606040" cy="32766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3" name="Rectangle 7"/>
          <p:cNvSpPr>
            <a:spLocks noGrp="1"/>
          </p:cNvSpPr>
          <p:nvPr>
            <p:ph type="pic" sz="quarter" idx="29"/>
          </p:nvPr>
        </p:nvSpPr>
        <p:spPr>
          <a:xfrm>
            <a:off x="512134" y="228600"/>
            <a:ext cx="3962400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30" name="Rectangle 7"/>
          <p:cNvSpPr>
            <a:spLocks noGrp="1"/>
          </p:cNvSpPr>
          <p:nvPr>
            <p:ph type="pic" sz="quarter" idx="30"/>
          </p:nvPr>
        </p:nvSpPr>
        <p:spPr>
          <a:xfrm>
            <a:off x="4718374" y="228600"/>
            <a:ext cx="3962400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2" name="Rectangle 7"/>
          <p:cNvSpPr>
            <a:spLocks noGrp="1"/>
          </p:cNvSpPr>
          <p:nvPr>
            <p:ph type="pic" sz="quarter" idx="27"/>
          </p:nvPr>
        </p:nvSpPr>
        <p:spPr>
          <a:xfrm>
            <a:off x="3293434" y="3124200"/>
            <a:ext cx="2606040" cy="32766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31" name="Rectangle 7"/>
          <p:cNvSpPr>
            <a:spLocks noGrp="1"/>
          </p:cNvSpPr>
          <p:nvPr>
            <p:ph type="pic" sz="quarter" idx="28"/>
          </p:nvPr>
        </p:nvSpPr>
        <p:spPr>
          <a:xfrm>
            <a:off x="6074734" y="3124200"/>
            <a:ext cx="2606040" cy="32766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7" name="Rectangle 6"/>
          <p:cNvSpPr>
            <a:spLocks noGrp="1"/>
          </p:cNvSpPr>
          <p:nvPr>
            <p:ph type="dt" sz="half" idx="31"/>
          </p:nvPr>
        </p:nvSpPr>
        <p:spPr/>
        <p:txBody>
          <a:bodyPr/>
          <a:lstStyle>
            <a:extLst/>
          </a:lstStyle>
          <a:p>
            <a:fld id="{F30C84A2-23CF-44F5-B813-5187ED5C7D1C}" type="datetimeFigureOut">
              <a:rPr lang="en-US" sz="1200" smtClean="0">
                <a:solidFill>
                  <a:schemeClr val="tx2"/>
                </a:solidFill>
              </a:rPr>
              <a:pPr/>
              <a:t>8/7/2015</a:t>
            </a:fld>
            <a:endParaRPr lang="en-US" dirty="0"/>
          </a:p>
        </p:txBody>
      </p:sp>
      <p:sp>
        <p:nvSpPr>
          <p:cNvPr id="8" name="Rectangle 7"/>
          <p:cNvSpPr>
            <a:spLocks noGrp="1"/>
          </p:cNvSpPr>
          <p:nvPr>
            <p:ph type="sldNum" sz="quarter" idx="32"/>
          </p:nvPr>
        </p:nvSpPr>
        <p:spPr/>
        <p:txBody>
          <a:bodyPr/>
          <a:lstStyle>
            <a:extLst/>
          </a:lstStyle>
          <a:p>
            <a:pPr algn="r"/>
            <a:fld id="{F99EC173-99AE-4773-AB25-02E469A13EAE}" type="slidenum">
              <a:rPr lang="en-US" sz="1200" smtClean="0">
                <a:solidFill>
                  <a:schemeClr val="tx2"/>
                </a:solidFill>
              </a:rPr>
              <a:pPr algn="r"/>
              <a:t>‹#›</a:t>
            </a:fld>
            <a:endParaRPr lang="en-US" dirty="0"/>
          </a:p>
        </p:txBody>
      </p:sp>
      <p:sp>
        <p:nvSpPr>
          <p:cNvPr id="9" name="Rectangle 8"/>
          <p:cNvSpPr>
            <a:spLocks noGrp="1"/>
          </p:cNvSpPr>
          <p:nvPr>
            <p:ph type="ftr" sz="quarter" idx="33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qua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¥ل云玗İαЂôÁûÂÚ丫:Pïçtúrê Plå¢éhõlðér 表¥鷗字㌍ 表_W 3"/>
          <p:cNvSpPr>
            <a:spLocks noGrp="1" noChangeAspect="1"/>
          </p:cNvSpPr>
          <p:nvPr>
            <p:ph type="pic" sz="quarter" idx="10"/>
          </p:nvPr>
        </p:nvSpPr>
        <p:spPr>
          <a:xfrm>
            <a:off x="3050273" y="1600200"/>
            <a:ext cx="3198127" cy="32004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rtl="0" latinLnBrk="0">
              <a:spcBef>
                <a:spcPct val="20000"/>
              </a:spcBef>
              <a:buFontTx/>
              <a:buNone/>
            </a:pPr>
            <a:r>
              <a:rPr lang="en-US" sz="2400" i="0" smtClean="0"/>
              <a:t>Click icon to add picture</a:t>
            </a:r>
            <a:endParaRPr lang="en-US" sz="2400" i="0" dirty="0"/>
          </a:p>
        </p:txBody>
      </p:sp>
      <p:sp>
        <p:nvSpPr>
          <p:cNvPr id="7" name="W¥ل云玗İαЂÕØÚáÛ丫:Téxt Plàçèhòlðêr 表¥鷗字㌍_W 6"/>
          <p:cNvSpPr>
            <a:spLocks noGrp="1"/>
          </p:cNvSpPr>
          <p:nvPr>
            <p:ph type="body" sz="quarter" idx="15" hasCustomPrompt="1"/>
          </p:nvPr>
        </p:nvSpPr>
        <p:spPr>
          <a:xfrm>
            <a:off x="3048000" y="4876800"/>
            <a:ext cx="3200400" cy="1295400"/>
          </a:xfrm>
        </p:spPr>
        <p:txBody>
          <a:bodyPr tIns="91440" rIns="9144" bIns="91440" anchor="t"/>
          <a:lstStyle>
            <a:lvl1pPr marL="0" marR="0" indent="0" algn="l">
              <a:buFontTx/>
              <a:buNone/>
              <a:defRPr sz="1800" i="0"/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5" name="Rectangle 4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extLst/>
          </a:lstStyle>
          <a:p>
            <a:fld id="{F30C84A2-23CF-44F5-B813-5187ED5C7D1C}" type="datetimeFigureOut">
              <a:rPr lang="en-US" sz="1200" smtClean="0">
                <a:solidFill>
                  <a:schemeClr val="tx2"/>
                </a:solidFill>
              </a:rPr>
              <a:pPr/>
              <a:t>8/7/2015</a:t>
            </a:fld>
            <a:endParaRPr lang="en-US" dirty="0"/>
          </a:p>
        </p:txBody>
      </p:sp>
      <p:sp>
        <p:nvSpPr>
          <p:cNvPr id="6" name="Rectangle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extLst/>
          </a:lstStyle>
          <a:p>
            <a:pPr algn="r"/>
            <a:fld id="{F99EC173-99AE-4773-AB25-02E469A13EAE}" type="slidenum">
              <a:rPr lang="en-US" sz="1200" smtClean="0">
                <a:solidFill>
                  <a:schemeClr val="tx2"/>
                </a:solidFill>
              </a:rPr>
              <a:pPr algn="r"/>
              <a:t>‹#›</a:t>
            </a:fld>
            <a:endParaRPr lang="en-US" dirty="0"/>
          </a:p>
        </p:txBody>
      </p:sp>
      <p:sp>
        <p:nvSpPr>
          <p:cNvPr id="8" name="Rectangle 7"/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-Up Squa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¥ل云玗İαЂôÁûÂÚ丫:Pïçtúrê Plå¢éhõlðér 表¥鷗字㌍ 表_W 3"/>
          <p:cNvSpPr>
            <a:spLocks noGrp="1" noChangeAspect="1"/>
          </p:cNvSpPr>
          <p:nvPr>
            <p:ph type="pic" sz="quarter" idx="10"/>
          </p:nvPr>
        </p:nvSpPr>
        <p:spPr>
          <a:xfrm>
            <a:off x="4955273" y="1371600"/>
            <a:ext cx="3198127" cy="32004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rtl="0" latinLnBrk="0">
              <a:spcBef>
                <a:spcPct val="20000"/>
              </a:spcBef>
              <a:buFontTx/>
              <a:buNone/>
            </a:pPr>
            <a:r>
              <a:rPr lang="en-US" sz="2400" i="0" smtClean="0"/>
              <a:t>Click icon to add picture</a:t>
            </a:r>
            <a:endParaRPr lang="en-US" sz="2400" i="0" dirty="0"/>
          </a:p>
        </p:txBody>
      </p:sp>
      <p:sp>
        <p:nvSpPr>
          <p:cNvPr id="6" name="W¥ل云玗İαЂôÁûÂÚ丫:Pïçtúrê Plå¢éhõlðér 表¥鷗字㌍ 表_W 5"/>
          <p:cNvSpPr>
            <a:spLocks noGrp="1" noChangeAspect="1"/>
          </p:cNvSpPr>
          <p:nvPr>
            <p:ph type="pic" sz="quarter" idx="14"/>
          </p:nvPr>
        </p:nvSpPr>
        <p:spPr>
          <a:xfrm>
            <a:off x="1143000" y="1371600"/>
            <a:ext cx="3198127" cy="32004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rtl="0" latinLnBrk="0">
              <a:spcBef>
                <a:spcPct val="20000"/>
              </a:spcBef>
              <a:buFontTx/>
              <a:buNone/>
            </a:pPr>
            <a:r>
              <a:rPr lang="en-US" sz="2400" i="0" smtClean="0"/>
              <a:t>Click icon to add picture</a:t>
            </a:r>
            <a:endParaRPr lang="en-US" sz="2400" i="0" dirty="0"/>
          </a:p>
        </p:txBody>
      </p:sp>
      <p:sp>
        <p:nvSpPr>
          <p:cNvPr id="7" name="W¥ل云玗İαЂÕØÚáÛ丫:Téxt Plàçèhòlðêr 表¥鷗字㌍_W 6"/>
          <p:cNvSpPr>
            <a:spLocks noGrp="1"/>
          </p:cNvSpPr>
          <p:nvPr>
            <p:ph type="body" sz="quarter" idx="15" hasCustomPrompt="1"/>
          </p:nvPr>
        </p:nvSpPr>
        <p:spPr>
          <a:xfrm>
            <a:off x="4953000" y="4648200"/>
            <a:ext cx="3200400" cy="1295400"/>
          </a:xfrm>
        </p:spPr>
        <p:txBody>
          <a:bodyPr tIns="91440" rIns="9144" bIns="91440" anchor="t"/>
          <a:lstStyle>
            <a:lvl1pPr marL="0" marR="0" indent="0" algn="l">
              <a:buFontTx/>
              <a:buNone/>
              <a:defRPr sz="1800" i="0"/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8" name="W¥ل云玗İαЂÕØÚáÛ丫:Téxt Plàçèhòlðêr 表¥鷗字㌍_W 7"/>
          <p:cNvSpPr>
            <a:spLocks noGrp="1"/>
          </p:cNvSpPr>
          <p:nvPr>
            <p:ph type="body" sz="quarter" idx="16" hasCustomPrompt="1"/>
          </p:nvPr>
        </p:nvSpPr>
        <p:spPr>
          <a:xfrm>
            <a:off x="1143000" y="4648200"/>
            <a:ext cx="3200400" cy="1295400"/>
          </a:xfrm>
        </p:spPr>
        <p:txBody>
          <a:bodyPr tIns="91440" rIns="9144" bIns="91440" anchor="t"/>
          <a:lstStyle>
            <a:lvl1pPr marL="0" marR="0" indent="0" algn="l">
              <a:buFontTx/>
              <a:buNone/>
              <a:defRPr sz="1800" i="0"/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9" name="Rectangle 8"/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extLst/>
          </a:lstStyle>
          <a:p>
            <a:fld id="{F30C84A2-23CF-44F5-B813-5187ED5C7D1C}" type="datetimeFigureOut">
              <a:rPr lang="en-US" sz="1200" smtClean="0">
                <a:solidFill>
                  <a:schemeClr val="tx2"/>
                </a:solidFill>
              </a:rPr>
              <a:pPr/>
              <a:t>8/7/2015</a:t>
            </a:fld>
            <a:endParaRPr lang="en-US" dirty="0"/>
          </a:p>
        </p:txBody>
      </p:sp>
      <p:sp>
        <p:nvSpPr>
          <p:cNvPr id="10" name="Rectangle 9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extLst/>
          </a:lstStyle>
          <a:p>
            <a:pPr algn="r"/>
            <a:fld id="{F99EC173-99AE-4773-AB25-02E469A13EAE}" type="slidenum">
              <a:rPr lang="en-US" sz="1200" smtClean="0">
                <a:solidFill>
                  <a:schemeClr val="tx2"/>
                </a:solidFill>
              </a:rPr>
              <a:pPr algn="r"/>
              <a:t>‹#›</a:t>
            </a:fld>
            <a:endParaRPr lang="en-US" dirty="0"/>
          </a:p>
        </p:txBody>
      </p:sp>
      <p:sp>
        <p:nvSpPr>
          <p:cNvPr id="11" name="Rectangle 10"/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Landscap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9"/>
          <p:cNvSpPr>
            <a:spLocks noGrp="1" noChangeAspect="1"/>
          </p:cNvSpPr>
          <p:nvPr>
            <p:ph type="pic" sz="quarter" idx="10"/>
          </p:nvPr>
        </p:nvSpPr>
        <p:spPr>
          <a:xfrm>
            <a:off x="914400" y="294590"/>
            <a:ext cx="7467600" cy="56007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lang="en-US" i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rtl="0" latinLnBrk="0">
              <a:spcBef>
                <a:spcPct val="20000"/>
              </a:spcBef>
              <a:buFontTx/>
              <a:buNone/>
            </a:pPr>
            <a:r>
              <a:rPr lang="en-US" sz="2400" i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lang="en-US" i="0" dirty="0"/>
          </a:p>
        </p:txBody>
      </p:sp>
      <p:sp>
        <p:nvSpPr>
          <p:cNvPr id="7" name="Rectangle 5"/>
          <p:cNvSpPr>
            <a:spLocks noGrp="1"/>
          </p:cNvSpPr>
          <p:nvPr>
            <p:ph type="body" sz="quarter" idx="11" hasCustomPrompt="1"/>
          </p:nvPr>
        </p:nvSpPr>
        <p:spPr>
          <a:xfrm>
            <a:off x="914400" y="6019800"/>
            <a:ext cx="7467600" cy="381000"/>
          </a:xfrm>
        </p:spPr>
        <p:txBody>
          <a:bodyPr rIns="9144" anchor="t" anchorCtr="0">
            <a:noAutofit/>
          </a:bodyPr>
          <a:lstStyle>
            <a:lvl1pPr marL="0" marR="0" indent="0" algn="l" rtl="0" latinLnBrk="0">
              <a:spcBef>
                <a:spcPct val="20000"/>
              </a:spcBef>
              <a:buFontTx/>
              <a:buNone/>
              <a:defRPr sz="180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4" name="Rectangle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extLst/>
          </a:lstStyle>
          <a:p>
            <a:fld id="{F30C84A2-23CF-44F5-B813-5187ED5C7D1C}" type="datetimeFigureOut">
              <a:rPr lang="en-US" sz="1200" smtClean="0">
                <a:solidFill>
                  <a:schemeClr val="tx2"/>
                </a:solidFill>
              </a:rPr>
              <a:pPr/>
              <a:t>8/7/2015</a:t>
            </a:fld>
            <a:endParaRPr lang="en-US" dirty="0"/>
          </a:p>
        </p:txBody>
      </p:sp>
      <p:sp>
        <p:nvSpPr>
          <p:cNvPr id="6" name="Rectangle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extLst/>
          </a:lstStyle>
          <a:p>
            <a:pPr algn="r"/>
            <a:fld id="{F99EC173-99AE-4773-AB25-02E469A13EAE}" type="slidenum">
              <a:rPr lang="en-US" sz="1200" smtClean="0">
                <a:solidFill>
                  <a:schemeClr val="tx2"/>
                </a:solidFill>
              </a:rPr>
              <a:pPr algn="r"/>
              <a:t>‹#›</a:t>
            </a:fld>
            <a:endParaRPr lang="en-US" dirty="0"/>
          </a:p>
        </p:txBody>
      </p:sp>
      <p:sp>
        <p:nvSpPr>
          <p:cNvPr id="8" name="Rectangle 7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W¥ل云玗İαЂôÁûÂÚ丫:Pïçtúrê Plå¢éhõlðér 表¥鷗字㌍ 表_W 2"/>
          <p:cNvSpPr>
            <a:spLocks noGrp="1"/>
          </p:cNvSpPr>
          <p:nvPr>
            <p:ph type="pic" sz="quarter" idx="30"/>
          </p:nvPr>
        </p:nvSpPr>
        <p:spPr>
          <a:xfrm>
            <a:off x="457200" y="2057400"/>
            <a:ext cx="8229600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W¥ل云玗İαЂÕØÚáÛ丫:Téxt Plàçèhòlðêr 表¥鷗字㌍_W 3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4876800"/>
            <a:ext cx="8229600" cy="1447800"/>
          </a:xfrm>
        </p:spPr>
        <p:txBody>
          <a:bodyPr tIns="91440" rIns="9144" bIns="91440" anchor="t"/>
          <a:lstStyle>
            <a:lvl1pPr marL="0" marR="0" indent="0" algn="l">
              <a:buFontTx/>
              <a:buNone/>
              <a:defRPr sz="1800" i="0"/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5" name="Rectangle 4"/>
          <p:cNvSpPr>
            <a:spLocks noGrp="1"/>
          </p:cNvSpPr>
          <p:nvPr>
            <p:ph type="dt" sz="half" idx="31"/>
          </p:nvPr>
        </p:nvSpPr>
        <p:spPr/>
        <p:txBody>
          <a:bodyPr/>
          <a:lstStyle>
            <a:extLst/>
          </a:lstStyle>
          <a:p>
            <a:fld id="{F30C84A2-23CF-44F5-B813-5187ED5C7D1C}" type="datetimeFigureOut">
              <a:rPr lang="en-US" sz="1200" smtClean="0">
                <a:solidFill>
                  <a:schemeClr val="tx2"/>
                </a:solidFill>
              </a:rPr>
              <a:pPr/>
              <a:t>8/7/2015</a:t>
            </a:fld>
            <a:endParaRPr lang="en-US" dirty="0"/>
          </a:p>
        </p:txBody>
      </p:sp>
      <p:sp>
        <p:nvSpPr>
          <p:cNvPr id="6" name="Rectangle 5"/>
          <p:cNvSpPr>
            <a:spLocks noGrp="1"/>
          </p:cNvSpPr>
          <p:nvPr>
            <p:ph type="sldNum" sz="quarter" idx="32"/>
          </p:nvPr>
        </p:nvSpPr>
        <p:spPr/>
        <p:txBody>
          <a:bodyPr/>
          <a:lstStyle>
            <a:extLst/>
          </a:lstStyle>
          <a:p>
            <a:pPr algn="r"/>
            <a:fld id="{F99EC173-99AE-4773-AB25-02E469A13EAE}" type="slidenum">
              <a:rPr lang="en-US" sz="1200" smtClean="0">
                <a:solidFill>
                  <a:schemeClr val="tx2"/>
                </a:solidFill>
              </a:rPr>
              <a:pPr algn="r"/>
              <a:t>‹#›</a:t>
            </a:fld>
            <a:endParaRPr lang="en-US" dirty="0"/>
          </a:p>
        </p:txBody>
      </p:sp>
      <p:sp>
        <p:nvSpPr>
          <p:cNvPr id="7" name="Rectangle 6"/>
          <p:cNvSpPr>
            <a:spLocks noGrp="1"/>
          </p:cNvSpPr>
          <p:nvPr>
            <p:ph type="ftr" sz="quarter" idx="33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3"/>
          <p:cNvSpPr>
            <a:spLocks noGrp="1"/>
          </p:cNvSpPr>
          <p:nvPr>
            <p:ph type="title"/>
          </p:nvPr>
        </p:nvSpPr>
        <p:spPr/>
        <p:txBody>
          <a:bodyPr anchor="ctr"/>
          <a:lstStyle>
            <a:extLst/>
          </a:lstStyle>
          <a:p>
            <a:r>
              <a:rPr lang="en-US" noProof="1" smtClean="0"/>
              <a:t>Click to edit Master title style</a:t>
            </a:r>
            <a:endParaRPr lang="en-US"/>
          </a:p>
        </p:txBody>
      </p:sp>
      <p:sp>
        <p:nvSpPr>
          <p:cNvPr id="14" name="Rectangle 6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/>
            <a:r>
              <a:rPr lang="en-US" noProof="1" smtClean="0"/>
              <a:t>Click to edit Master text styles</a:t>
            </a:r>
          </a:p>
          <a:p>
            <a:pPr lvl="1"/>
            <a:r>
              <a:rPr lang="en-US" noProof="1" smtClean="0"/>
              <a:t>Second level</a:t>
            </a:r>
          </a:p>
          <a:p>
            <a:pPr lvl="2"/>
            <a:r>
              <a:rPr lang="en-US" noProof="1" smtClean="0"/>
              <a:t>Third level</a:t>
            </a:r>
          </a:p>
          <a:p>
            <a:pPr lvl="3"/>
            <a:r>
              <a:rPr lang="en-US" noProof="1" smtClean="0"/>
              <a:t>Fourth level</a:t>
            </a:r>
          </a:p>
          <a:p>
            <a:pPr lvl="4"/>
            <a:r>
              <a:rPr lang="en-US" noProof="1" smtClean="0"/>
              <a:t>Fifth level</a:t>
            </a:r>
            <a:endParaRPr lang="en-US"/>
          </a:p>
        </p:txBody>
      </p:sp>
      <p:sp>
        <p:nvSpPr>
          <p:cNvPr id="2" name="Rectangle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CB2EC6F-6501-4E04-BD6C-A8A6CABB2C5B}" type="datetimeFigureOut">
              <a:rPr lang="en-US" smtClean="0"/>
              <a:pPr/>
              <a:t>8/7/2015</a:t>
            </a:fld>
            <a:endParaRPr lang="en-US" dirty="0"/>
          </a:p>
        </p:txBody>
      </p:sp>
      <p:sp>
        <p:nvSpPr>
          <p:cNvPr id="27" name="Rectangle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24" name="Rectangle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63B0023-0CED-47F7-85AE-654F0B232C2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 preserve="1">
  <p:cSld name="Portrai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8"/>
          <p:cNvSpPr>
            <a:spLocks noGrp="1"/>
          </p:cNvSpPr>
          <p:nvPr>
            <p:ph type="pic" sz="quarter" idx="10"/>
          </p:nvPr>
        </p:nvSpPr>
        <p:spPr>
          <a:xfrm>
            <a:off x="419375" y="233241"/>
            <a:ext cx="4640305" cy="61722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rtl="0" latinLnBrk="0">
              <a:spcBef>
                <a:spcPct val="20000"/>
              </a:spcBef>
              <a:buFontTx/>
              <a:buNone/>
            </a:pPr>
            <a:r>
              <a:rPr lang="en-US" i="0" smtClean="0"/>
              <a:t>Click icon to add picture</a:t>
            </a:r>
            <a:endParaRPr lang="en-US" i="0" dirty="0"/>
          </a:p>
        </p:txBody>
      </p:sp>
      <p:sp>
        <p:nvSpPr>
          <p:cNvPr id="13" name="Rectangle 6"/>
          <p:cNvSpPr>
            <a:spLocks noGrp="1"/>
          </p:cNvSpPr>
          <p:nvPr>
            <p:ph type="body" sz="quarter" idx="11" hasCustomPrompt="1"/>
          </p:nvPr>
        </p:nvSpPr>
        <p:spPr>
          <a:xfrm>
            <a:off x="5257800" y="3048000"/>
            <a:ext cx="3505200" cy="3352800"/>
          </a:xfrm>
        </p:spPr>
        <p:txBody>
          <a:bodyPr tIns="91440" bIns="91440" anchor="b" anchorCtr="0">
            <a:noAutofit/>
          </a:bodyPr>
          <a:lstStyle>
            <a:lvl1pPr marL="0" marR="0" indent="0" algn="l" rtl="0" latinLnBrk="0">
              <a:spcBef>
                <a:spcPct val="20000"/>
              </a:spcBef>
              <a:buFontTx/>
              <a:buNone/>
              <a:defRPr sz="180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4" name="Rectangle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extLst/>
          </a:lstStyle>
          <a:p>
            <a:fld id="{F30C84A2-23CF-44F5-B813-5187ED5C7D1C}" type="datetimeFigureOut">
              <a:rPr lang="en-US" sz="1200" smtClean="0">
                <a:solidFill>
                  <a:schemeClr val="tx2"/>
                </a:solidFill>
              </a:rPr>
              <a:pPr/>
              <a:t>8/7/2015</a:t>
            </a:fld>
            <a:endParaRPr lang="en-US" dirty="0"/>
          </a:p>
        </p:txBody>
      </p:sp>
      <p:sp>
        <p:nvSpPr>
          <p:cNvPr id="5" name="Rectangle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extLst/>
          </a:lstStyle>
          <a:p>
            <a:pPr algn="r"/>
            <a:fld id="{F99EC173-99AE-4773-AB25-02E469A13EAE}" type="slidenum">
              <a:rPr lang="en-US" sz="1200" smtClean="0">
                <a:solidFill>
                  <a:schemeClr val="tx2"/>
                </a:solidFill>
              </a:rPr>
              <a:pPr algn="r"/>
              <a:t>‹#›</a:t>
            </a:fld>
            <a:endParaRPr lang="en-US" dirty="0"/>
          </a:p>
        </p:txBody>
      </p:sp>
      <p:sp>
        <p:nvSpPr>
          <p:cNvPr id="6" name="Rectangle 5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andscape (Fullscree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6"/>
          <p:cNvSpPr>
            <a:spLocks noGrp="1" noChangeAspect="1"/>
          </p:cNvSpPr>
          <p:nvPr>
            <p:ph type="pic" sz="quarter" idx="10" hasCustomPrompt="1"/>
          </p:nvPr>
        </p:nvSpPr>
        <p:spPr>
          <a:xfrm>
            <a:off x="0" y="0"/>
            <a:ext cx="9144000" cy="6858000"/>
          </a:xfrm>
          <a:noFill/>
          <a:ln w="25400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>
              <a:buFontTx/>
              <a:buNone/>
            </a:pPr>
            <a:r>
              <a:rPr lang="en-US" i="0" dirty="0" smtClean="0"/>
              <a:t>Click icon</a:t>
            </a:r>
            <a:r>
              <a:rPr lang="en-US" i="0" baseline="0" dirty="0" smtClean="0"/>
              <a:t> to add </a:t>
            </a:r>
            <a:r>
              <a:rPr lang="en-US" i="0" dirty="0" smtClean="0"/>
              <a:t>full page picture</a:t>
            </a:r>
            <a:endParaRPr lang="en-US" i="0" baseline="0" dirty="0" smtClean="0"/>
          </a:p>
          <a:p>
            <a:pPr marL="0" marR="0" indent="0" algn="ctr">
              <a:buFontTx/>
              <a:buNone/>
            </a:pPr>
            <a:endParaRPr lang="en-US" i="0" dirty="0" smtClean="0"/>
          </a:p>
          <a:p>
            <a:pPr algn="ctr">
              <a:buFontTx/>
              <a:buNone/>
            </a:pPr>
            <a:endParaRPr lang="en-US" i="0" dirty="0" smtClean="0"/>
          </a:p>
          <a:p>
            <a:pPr algn="ctr">
              <a:buFontTx/>
              <a:buNone/>
            </a:pPr>
            <a:endParaRPr lang="en-US" i="0" dirty="0"/>
          </a:p>
        </p:txBody>
      </p:sp>
    </p:spTree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lbum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2"/>
          <p:cNvSpPr>
            <a:spLocks noGrp="1"/>
          </p:cNvSpPr>
          <p:nvPr>
            <p:ph type="title" hasCustomPrompt="1"/>
          </p:nvPr>
        </p:nvSpPr>
        <p:spPr>
          <a:xfrm>
            <a:off x="752670" y="4572000"/>
            <a:ext cx="7781730" cy="990600"/>
          </a:xfrm>
        </p:spPr>
        <p:txBody>
          <a:bodyPr vert="horz" bIns="0" anchor="b" anchorCtr="0"/>
          <a:lstStyle>
            <a:lvl1pPr>
              <a:defRPr baseline="0"/>
            </a:lvl1pPr>
            <a:extLst/>
          </a:lstStyle>
          <a:p>
            <a:r>
              <a:rPr lang="en-US" dirty="0" smtClean="0"/>
              <a:t>Click to add section title</a:t>
            </a:r>
            <a:endParaRPr lang="en-US" dirty="0"/>
          </a:p>
        </p:txBody>
      </p:sp>
      <p:sp>
        <p:nvSpPr>
          <p:cNvPr id="27" name="Rectangle 11"/>
          <p:cNvSpPr>
            <a:spLocks noGrp="1"/>
          </p:cNvSpPr>
          <p:nvPr>
            <p:ph type="body" sz="quarter" idx="14" hasCustomPrompt="1"/>
          </p:nvPr>
        </p:nvSpPr>
        <p:spPr>
          <a:xfrm>
            <a:off x="752670" y="5600700"/>
            <a:ext cx="7772400" cy="838200"/>
          </a:xfrm>
        </p:spPr>
        <p:txBody>
          <a:bodyPr vert="horz" tIns="0"/>
          <a:lstStyle>
            <a:lvl1pPr>
              <a:buFontTx/>
              <a:buNone/>
              <a:defRPr sz="1800"/>
            </a:lvl1pPr>
            <a:extLst/>
          </a:lstStyle>
          <a:p>
            <a:pPr lvl="0"/>
            <a:r>
              <a:rPr lang="en-US" dirty="0" smtClean="0"/>
              <a:t>Click to add subtitle</a:t>
            </a:r>
            <a:endParaRPr lang="en-US" dirty="0"/>
          </a:p>
        </p:txBody>
      </p:sp>
      <p:sp>
        <p:nvSpPr>
          <p:cNvPr id="7" name="Rectangle 6"/>
          <p:cNvSpPr>
            <a:spLocks noGrp="1"/>
          </p:cNvSpPr>
          <p:nvPr>
            <p:ph type="pic" sz="quarter" idx="11"/>
          </p:nvPr>
        </p:nvSpPr>
        <p:spPr>
          <a:xfrm>
            <a:off x="786338" y="2140695"/>
            <a:ext cx="2286000" cy="22860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/>
          <a:lstStyle>
            <a:extLst/>
          </a:lstStyle>
          <a:p>
            <a:pPr algn="ctr">
              <a:buFontTx/>
              <a:buNone/>
            </a:pPr>
            <a:r>
              <a:rPr lang="en-US" sz="2000" smtClean="0"/>
              <a:t>Click icon to add picture</a:t>
            </a:r>
            <a:endParaRPr lang="en-US" sz="2000" dirty="0"/>
          </a:p>
        </p:txBody>
      </p:sp>
      <p:sp>
        <p:nvSpPr>
          <p:cNvPr id="18" name="Rectangle 6"/>
          <p:cNvSpPr>
            <a:spLocks noGrp="1"/>
          </p:cNvSpPr>
          <p:nvPr>
            <p:ph type="pic" sz="quarter" idx="15"/>
          </p:nvPr>
        </p:nvSpPr>
        <p:spPr>
          <a:xfrm>
            <a:off x="3474604" y="2140695"/>
            <a:ext cx="2286000" cy="22860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/>
          <a:lstStyle>
            <a:extLst/>
          </a:lstStyle>
          <a:p>
            <a:pPr algn="ctr">
              <a:buFontTx/>
              <a:buNone/>
            </a:pPr>
            <a:r>
              <a:rPr lang="en-US" sz="2000" smtClean="0"/>
              <a:t>Click icon to add picture</a:t>
            </a:r>
            <a:endParaRPr lang="en-US" sz="2000" dirty="0"/>
          </a:p>
        </p:txBody>
      </p:sp>
      <p:sp>
        <p:nvSpPr>
          <p:cNvPr id="2" name="Rectangle 6"/>
          <p:cNvSpPr>
            <a:spLocks noGrp="1"/>
          </p:cNvSpPr>
          <p:nvPr>
            <p:ph type="pic" sz="quarter" idx="16"/>
          </p:nvPr>
        </p:nvSpPr>
        <p:spPr>
          <a:xfrm>
            <a:off x="6162870" y="2140695"/>
            <a:ext cx="2286000" cy="22860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/>
          <a:lstStyle>
            <a:extLst/>
          </a:lstStyle>
          <a:p>
            <a:pPr algn="ctr">
              <a:buFontTx/>
              <a:buNone/>
            </a:pPr>
            <a:r>
              <a:rPr lang="en-US" sz="2000" smtClean="0"/>
              <a:t>Click icon to add picture</a:t>
            </a:r>
            <a:endParaRPr lang="en-US" sz="2000" dirty="0"/>
          </a:p>
        </p:txBody>
      </p:sp>
      <p:sp>
        <p:nvSpPr>
          <p:cNvPr id="8" name="Rectangle 7"/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extLst/>
          </a:lstStyle>
          <a:p>
            <a:fld id="{F30C84A2-23CF-44F5-B813-5187ED5C7D1C}" type="datetimeFigureOut">
              <a:rPr lang="en-US" sz="1200" smtClean="0">
                <a:solidFill>
                  <a:schemeClr val="tx2"/>
                </a:solidFill>
              </a:rPr>
              <a:pPr/>
              <a:t>8/7/2015</a:t>
            </a:fld>
            <a:endParaRPr lang="en-US" dirty="0"/>
          </a:p>
        </p:txBody>
      </p:sp>
      <p:sp>
        <p:nvSpPr>
          <p:cNvPr id="9" name="Rectangle 8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extLst/>
          </a:lstStyle>
          <a:p>
            <a:pPr algn="r"/>
            <a:fld id="{F99EC173-99AE-4773-AB25-02E469A13EAE}" type="slidenum">
              <a:rPr lang="en-US" sz="1200" smtClean="0">
                <a:solidFill>
                  <a:schemeClr val="tx2"/>
                </a:solidFill>
              </a:rPr>
              <a:pPr algn="r"/>
              <a:t>‹#›</a:t>
            </a:fld>
            <a:endParaRPr lang="en-US" dirty="0"/>
          </a:p>
        </p:txBody>
      </p:sp>
      <p:sp>
        <p:nvSpPr>
          <p:cNvPr id="10" name="Rectangle 9"/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 preserve="1">
  <p:cSld name="2-Up Portrait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8"/>
          <p:cNvSpPr>
            <a:spLocks noGrp="1" noChangeAspect="1"/>
          </p:cNvSpPr>
          <p:nvPr>
            <p:ph type="pic" sz="quarter" idx="10"/>
          </p:nvPr>
        </p:nvSpPr>
        <p:spPr>
          <a:xfrm>
            <a:off x="4722047" y="609600"/>
            <a:ext cx="3431353" cy="4575141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rtl="0" latinLnBrk="0">
              <a:spcBef>
                <a:spcPct val="20000"/>
              </a:spcBef>
              <a:buFontTx/>
              <a:buNone/>
            </a:pPr>
            <a:r>
              <a:rPr lang="en-US" sz="2400" i="0" smtClean="0"/>
              <a:t>Click icon to add picture</a:t>
            </a:r>
            <a:endParaRPr lang="en-US" sz="2400" i="0" dirty="0"/>
          </a:p>
        </p:txBody>
      </p:sp>
      <p:sp>
        <p:nvSpPr>
          <p:cNvPr id="11" name="Rectangle 8"/>
          <p:cNvSpPr>
            <a:spLocks noGrp="1" noChangeAspect="1"/>
          </p:cNvSpPr>
          <p:nvPr>
            <p:ph type="pic" sz="quarter" idx="11"/>
          </p:nvPr>
        </p:nvSpPr>
        <p:spPr>
          <a:xfrm>
            <a:off x="1066800" y="609600"/>
            <a:ext cx="3429000" cy="45720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rtl="0" latinLnBrk="0">
              <a:spcBef>
                <a:spcPct val="20000"/>
              </a:spcBef>
              <a:buFontTx/>
              <a:buNone/>
            </a:pPr>
            <a:r>
              <a:rPr lang="en-US" sz="2400" i="0" smtClean="0"/>
              <a:t>Click icon to add picture</a:t>
            </a:r>
            <a:endParaRPr lang="en-US" sz="2400" i="0" dirty="0"/>
          </a:p>
        </p:txBody>
      </p:sp>
      <p:sp>
        <p:nvSpPr>
          <p:cNvPr id="3" name="Rectangle 7"/>
          <p:cNvSpPr>
            <a:spLocks noGrp="1"/>
          </p:cNvSpPr>
          <p:nvPr>
            <p:ph type="body" sz="quarter" idx="14" hasCustomPrompt="1"/>
          </p:nvPr>
        </p:nvSpPr>
        <p:spPr>
          <a:xfrm>
            <a:off x="1066800" y="5334000"/>
            <a:ext cx="3429000" cy="1066800"/>
          </a:xfrm>
        </p:spPr>
        <p:txBody>
          <a:bodyPr lIns="91440" rIns="9144" anchor="t" anchorCtr="0">
            <a:noAutofit/>
          </a:bodyPr>
          <a:lstStyle>
            <a:lvl1pPr marL="0" marR="0" indent="0" algn="l" rtl="0" latinLnBrk="0">
              <a:spcBef>
                <a:spcPct val="20000"/>
              </a:spcBef>
              <a:buFontTx/>
              <a:buNone/>
              <a:defRPr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19" name="Rectangle 7"/>
          <p:cNvSpPr>
            <a:spLocks noGrp="1"/>
          </p:cNvSpPr>
          <p:nvPr>
            <p:ph type="body" sz="quarter" idx="15" hasCustomPrompt="1"/>
          </p:nvPr>
        </p:nvSpPr>
        <p:spPr>
          <a:xfrm>
            <a:off x="4724400" y="5334000"/>
            <a:ext cx="3429000" cy="1066800"/>
          </a:xfrm>
        </p:spPr>
        <p:txBody>
          <a:bodyPr lIns="91440" rIns="9144" anchor="t" anchorCtr="0">
            <a:noAutofit/>
          </a:bodyPr>
          <a:lstStyle>
            <a:lvl1pPr marL="0" marR="0" indent="0" algn="l" rtl="0" latinLnBrk="0">
              <a:spcBef>
                <a:spcPct val="20000"/>
              </a:spcBef>
              <a:buFontTx/>
              <a:buNone/>
              <a:defRPr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6" name="Rectangle 5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extLst/>
          </a:lstStyle>
          <a:p>
            <a:fld id="{F30C84A2-23CF-44F5-B813-5187ED5C7D1C}" type="datetimeFigureOut">
              <a:rPr lang="en-US" sz="1200" smtClean="0">
                <a:solidFill>
                  <a:schemeClr val="tx2"/>
                </a:solidFill>
              </a:rPr>
              <a:pPr/>
              <a:t>8/7/2015</a:t>
            </a:fld>
            <a:endParaRPr lang="en-US" dirty="0"/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extLst/>
          </a:lstStyle>
          <a:p>
            <a:pPr algn="r"/>
            <a:fld id="{F99EC173-99AE-4773-AB25-02E469A13EAE}" type="slidenum">
              <a:rPr lang="en-US" sz="1200" smtClean="0">
                <a:solidFill>
                  <a:schemeClr val="tx2"/>
                </a:solidFill>
              </a:rPr>
              <a:pPr algn="r"/>
              <a:t>‹#›</a:t>
            </a:fld>
            <a:endParaRPr lang="en-US" dirty="0"/>
          </a:p>
        </p:txBody>
      </p:sp>
      <p:sp>
        <p:nvSpPr>
          <p:cNvPr id="8" name="Rectangle 7"/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-Up Landscape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7"/>
          <p:cNvSpPr>
            <a:spLocks noGrp="1" noChangeAspect="1"/>
          </p:cNvSpPr>
          <p:nvPr>
            <p:ph type="pic" sz="quarter" idx="13"/>
          </p:nvPr>
        </p:nvSpPr>
        <p:spPr>
          <a:xfrm>
            <a:off x="4648200" y="1676400"/>
            <a:ext cx="4038600" cy="302895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5" name="Rectangle 7"/>
          <p:cNvSpPr>
            <a:spLocks noGrp="1" noChangeAspect="1"/>
          </p:cNvSpPr>
          <p:nvPr>
            <p:ph type="pic" sz="quarter" idx="14"/>
          </p:nvPr>
        </p:nvSpPr>
        <p:spPr>
          <a:xfrm>
            <a:off x="457200" y="1676400"/>
            <a:ext cx="4038600" cy="302895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8" name="Rectangle 7"/>
          <p:cNvSpPr>
            <a:spLocks noGrp="1"/>
          </p:cNvSpPr>
          <p:nvPr>
            <p:ph type="body" sz="quarter" idx="16" hasCustomPrompt="1"/>
          </p:nvPr>
        </p:nvSpPr>
        <p:spPr>
          <a:xfrm>
            <a:off x="457200" y="4857750"/>
            <a:ext cx="4038600" cy="1238250"/>
          </a:xfrm>
        </p:spPr>
        <p:txBody>
          <a:bodyPr rIns="9144" anchor="t" anchorCtr="0">
            <a:noAutofit/>
          </a:bodyPr>
          <a:lstStyle>
            <a:lvl1pPr marL="0" marR="0" indent="0" algn="l" rtl="0" latinLnBrk="0">
              <a:spcBef>
                <a:spcPct val="20000"/>
              </a:spcBef>
              <a:buFontTx/>
              <a:buNone/>
              <a:defRPr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19" name="Rectangle 7"/>
          <p:cNvSpPr>
            <a:spLocks noGrp="1"/>
          </p:cNvSpPr>
          <p:nvPr>
            <p:ph type="body" sz="quarter" idx="17" hasCustomPrompt="1"/>
          </p:nvPr>
        </p:nvSpPr>
        <p:spPr>
          <a:xfrm>
            <a:off x="4648200" y="4857750"/>
            <a:ext cx="4038600" cy="1238250"/>
          </a:xfrm>
        </p:spPr>
        <p:txBody>
          <a:bodyPr rIns="9144" anchor="t" anchorCtr="0">
            <a:noAutofit/>
          </a:bodyPr>
          <a:lstStyle>
            <a:lvl1pPr marL="0" marR="0" indent="0" algn="l" rtl="0" latinLnBrk="0">
              <a:spcBef>
                <a:spcPct val="20000"/>
              </a:spcBef>
              <a:buFontTx/>
              <a:buNone/>
              <a:defRPr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6" name="Rectangle 5"/>
          <p:cNvSpPr>
            <a:spLocks noGrp="1"/>
          </p:cNvSpPr>
          <p:nvPr>
            <p:ph type="dt" sz="half" idx="18"/>
          </p:nvPr>
        </p:nvSpPr>
        <p:spPr/>
        <p:txBody>
          <a:bodyPr/>
          <a:lstStyle>
            <a:extLst/>
          </a:lstStyle>
          <a:p>
            <a:fld id="{F30C84A2-23CF-44F5-B813-5187ED5C7D1C}" type="datetimeFigureOut">
              <a:rPr lang="en-US" sz="1200" smtClean="0">
                <a:solidFill>
                  <a:schemeClr val="tx2"/>
                </a:solidFill>
              </a:rPr>
              <a:pPr/>
              <a:t>8/7/2015</a:t>
            </a:fld>
            <a:endParaRPr lang="en-US" dirty="0"/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extLst/>
          </a:lstStyle>
          <a:p>
            <a:pPr algn="r"/>
            <a:fld id="{F99EC173-99AE-4773-AB25-02E469A13EAE}" type="slidenum">
              <a:rPr lang="en-US" sz="1200" smtClean="0">
                <a:solidFill>
                  <a:schemeClr val="tx2"/>
                </a:solidFill>
              </a:rPr>
              <a:pPr algn="r"/>
              <a:t>‹#›</a:t>
            </a:fld>
            <a:endParaRPr lang="en-US" dirty="0"/>
          </a:p>
        </p:txBody>
      </p:sp>
      <p:sp>
        <p:nvSpPr>
          <p:cNvPr id="9" name="Rectangle 8"/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-Up Mixed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spect="1"/>
          </p:cNvSpPr>
          <p:nvPr>
            <p:ph type="pic" sz="quarter" idx="11"/>
          </p:nvPr>
        </p:nvSpPr>
        <p:spPr>
          <a:xfrm>
            <a:off x="5141976" y="381000"/>
            <a:ext cx="3773424" cy="2830068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rtl="0" latinLnBrk="0">
              <a:spcBef>
                <a:spcPct val="20000"/>
              </a:spcBef>
              <a:buClr>
                <a:srgbClr val="D34817"/>
              </a:buClr>
              <a:buSzPct val="85000"/>
              <a:buFontTx/>
              <a:buNone/>
            </a:pPr>
            <a:r>
              <a:rPr lang="en-US" i="0" smtClean="0"/>
              <a:t>Click icon to add picture</a:t>
            </a:r>
            <a:endParaRPr lang="en-US" i="0" dirty="0"/>
          </a:p>
        </p:txBody>
      </p:sp>
      <p:sp>
        <p:nvSpPr>
          <p:cNvPr id="22" name="Rectangle 7"/>
          <p:cNvSpPr>
            <a:spLocks noGrp="1" noChangeAspect="1"/>
          </p:cNvSpPr>
          <p:nvPr>
            <p:ph type="pic" sz="quarter" idx="12"/>
          </p:nvPr>
        </p:nvSpPr>
        <p:spPr>
          <a:xfrm>
            <a:off x="454152" y="381000"/>
            <a:ext cx="4462272" cy="5949696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rtl="0" latinLnBrk="0">
              <a:spcBef>
                <a:spcPct val="20000"/>
              </a:spcBef>
              <a:buClr>
                <a:srgbClr val="D34817"/>
              </a:buClr>
              <a:buSzPct val="85000"/>
              <a:buFontTx/>
              <a:buNone/>
            </a:pPr>
            <a:r>
              <a:rPr lang="en-US" i="0" smtClean="0"/>
              <a:t>Click icon to add picture</a:t>
            </a:r>
            <a:endParaRPr lang="en-US" i="0" dirty="0"/>
          </a:p>
        </p:txBody>
      </p:sp>
      <p:sp>
        <p:nvSpPr>
          <p:cNvPr id="11" name="Rectangle 7"/>
          <p:cNvSpPr>
            <a:spLocks noGrp="1"/>
          </p:cNvSpPr>
          <p:nvPr>
            <p:ph type="body" sz="quarter" idx="13" hasCustomPrompt="1"/>
          </p:nvPr>
        </p:nvSpPr>
        <p:spPr>
          <a:xfrm>
            <a:off x="5141976" y="3352800"/>
            <a:ext cx="3773425" cy="2971800"/>
          </a:xfrm>
        </p:spPr>
        <p:txBody>
          <a:bodyPr anchor="t" anchorCtr="0">
            <a:noAutofit/>
          </a:bodyPr>
          <a:lstStyle>
            <a:lvl1pPr marL="0" marR="0" indent="0" algn="l" rtl="0" latinLnBrk="0">
              <a:spcBef>
                <a:spcPct val="20000"/>
              </a:spcBef>
              <a:buFontTx/>
              <a:buNone/>
              <a:defRPr sz="180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5" name="Rectangle 4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extLst/>
          </a:lstStyle>
          <a:p>
            <a:fld id="{F30C84A2-23CF-44F5-B813-5187ED5C7D1C}" type="datetimeFigureOut">
              <a:rPr lang="en-US" sz="1200" smtClean="0">
                <a:solidFill>
                  <a:schemeClr val="tx2"/>
                </a:solidFill>
              </a:rPr>
              <a:pPr/>
              <a:t>8/7/2015</a:t>
            </a:fld>
            <a:endParaRPr lang="en-US" dirty="0"/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extLst/>
          </a:lstStyle>
          <a:p>
            <a:pPr algn="r"/>
            <a:fld id="{F99EC173-99AE-4773-AB25-02E469A13EAE}" type="slidenum">
              <a:rPr lang="en-US" sz="1200" smtClean="0">
                <a:solidFill>
                  <a:schemeClr val="tx2"/>
                </a:solidFill>
              </a:rPr>
              <a:pPr algn="r"/>
              <a:t>‹#›</a:t>
            </a:fld>
            <a:endParaRPr lang="en-US" dirty="0"/>
          </a:p>
        </p:txBody>
      </p:sp>
      <p:sp>
        <p:nvSpPr>
          <p:cNvPr id="8" name="Rectangle 7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-Up Portrait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>
            <a:spLocks noGrp="1" noChangeAspect="1"/>
          </p:cNvSpPr>
          <p:nvPr>
            <p:ph type="pic" sz="quarter" idx="10"/>
          </p:nvPr>
        </p:nvSpPr>
        <p:spPr>
          <a:xfrm>
            <a:off x="228600" y="1066800"/>
            <a:ext cx="2743200" cy="36576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Clr>
                <a:srgbClr val="438086"/>
              </a:buClr>
              <a:buSzPct val="60000"/>
              <a:buFontTx/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Rectangle 8"/>
          <p:cNvSpPr>
            <a:spLocks noGrp="1" noChangeAspect="1"/>
          </p:cNvSpPr>
          <p:nvPr>
            <p:ph type="pic" sz="quarter" idx="11"/>
          </p:nvPr>
        </p:nvSpPr>
        <p:spPr>
          <a:xfrm>
            <a:off x="3200400" y="1066800"/>
            <a:ext cx="2743200" cy="36576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Clr>
                <a:srgbClr val="438086"/>
              </a:buClr>
              <a:buSzPct val="60000"/>
              <a:buFontTx/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31" name="Rectangle 8"/>
          <p:cNvSpPr>
            <a:spLocks noGrp="1" noChangeAspect="1"/>
          </p:cNvSpPr>
          <p:nvPr>
            <p:ph type="pic" sz="quarter" idx="12"/>
          </p:nvPr>
        </p:nvSpPr>
        <p:spPr>
          <a:xfrm>
            <a:off x="6172200" y="1066800"/>
            <a:ext cx="2743200" cy="36576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Clr>
                <a:srgbClr val="438086"/>
              </a:buClr>
              <a:buSzPct val="60000"/>
              <a:buFontTx/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7" name="Rectangle 6"/>
          <p:cNvSpPr>
            <a:spLocks noGrp="1"/>
          </p:cNvSpPr>
          <p:nvPr>
            <p:ph type="body" sz="quarter" idx="13" hasCustomPrompt="1"/>
          </p:nvPr>
        </p:nvSpPr>
        <p:spPr>
          <a:xfrm>
            <a:off x="228600" y="4876800"/>
            <a:ext cx="2743200" cy="1447800"/>
          </a:xfrm>
        </p:spPr>
        <p:txBody>
          <a:bodyPr anchor="t" anchorCtr="0">
            <a:noAutofit/>
          </a:bodyPr>
          <a:lstStyle>
            <a:lvl1pPr marL="0" marR="0" indent="0" algn="l" rtl="0" latinLnBrk="0">
              <a:spcBef>
                <a:spcPct val="20000"/>
              </a:spcBef>
              <a:buFontTx/>
              <a:buNone/>
              <a:defRPr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6" name="Rectangle 6"/>
          <p:cNvSpPr>
            <a:spLocks noGrp="1"/>
          </p:cNvSpPr>
          <p:nvPr>
            <p:ph type="body" sz="quarter" idx="14" hasCustomPrompt="1"/>
          </p:nvPr>
        </p:nvSpPr>
        <p:spPr>
          <a:xfrm>
            <a:off x="3200400" y="4876800"/>
            <a:ext cx="2743200" cy="1447800"/>
          </a:xfrm>
        </p:spPr>
        <p:txBody>
          <a:bodyPr anchor="t" anchorCtr="0">
            <a:noAutofit/>
          </a:bodyPr>
          <a:lstStyle>
            <a:lvl1pPr marL="0" marR="0" indent="0" algn="l" rtl="0" latinLnBrk="0">
              <a:spcBef>
                <a:spcPct val="20000"/>
              </a:spcBef>
              <a:buFontTx/>
              <a:buNone/>
              <a:defRPr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14" name="Rectangle 6"/>
          <p:cNvSpPr>
            <a:spLocks noGrp="1"/>
          </p:cNvSpPr>
          <p:nvPr>
            <p:ph type="body" sz="quarter" idx="15" hasCustomPrompt="1"/>
          </p:nvPr>
        </p:nvSpPr>
        <p:spPr>
          <a:xfrm>
            <a:off x="6172200" y="4876800"/>
            <a:ext cx="2743200" cy="1447800"/>
          </a:xfrm>
        </p:spPr>
        <p:txBody>
          <a:bodyPr anchor="t" anchorCtr="0">
            <a:noAutofit/>
          </a:bodyPr>
          <a:lstStyle>
            <a:lvl1pPr marL="0" marR="0" indent="0" algn="l" rtl="0" latinLnBrk="0">
              <a:spcBef>
                <a:spcPct val="20000"/>
              </a:spcBef>
              <a:buFontTx/>
              <a:buNone/>
              <a:defRPr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8" name="Rectangle 7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extLst/>
          </a:lstStyle>
          <a:p>
            <a:fld id="{F30C84A2-23CF-44F5-B813-5187ED5C7D1C}" type="datetimeFigureOut">
              <a:rPr lang="en-US" sz="1200" smtClean="0">
                <a:solidFill>
                  <a:schemeClr val="tx2"/>
                </a:solidFill>
              </a:rPr>
              <a:pPr/>
              <a:t>8/7/2015</a:t>
            </a:fld>
            <a:endParaRPr lang="en-US" dirty="0"/>
          </a:p>
        </p:txBody>
      </p:sp>
      <p:sp>
        <p:nvSpPr>
          <p:cNvPr id="9" name="Rectangle 8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extLst/>
          </a:lstStyle>
          <a:p>
            <a:pPr algn="r"/>
            <a:fld id="{F99EC173-99AE-4773-AB25-02E469A13EAE}" type="slidenum">
              <a:rPr lang="en-US" sz="1200" smtClean="0">
                <a:solidFill>
                  <a:schemeClr val="tx2"/>
                </a:solidFill>
              </a:rPr>
              <a:pPr algn="r"/>
              <a:t>‹#›</a:t>
            </a:fld>
            <a:endParaRPr lang="en-US" dirty="0"/>
          </a:p>
        </p:txBody>
      </p:sp>
      <p:sp>
        <p:nvSpPr>
          <p:cNvPr id="10" name="Rectangle 9"/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2060">
            <a:alpha val="79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249362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lang="en-US" noProof="1" smtClean="0"/>
              <a:t>Click to edit Master title style</a:t>
            </a:r>
            <a:endParaRPr lang="en-US" dirty="0"/>
          </a:p>
        </p:txBody>
      </p:sp>
      <p:sp>
        <p:nvSpPr>
          <p:cNvPr id="13" name="Rectangle 5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/>
            <a:r>
              <a:rPr lang="en-US" noProof="1" smtClean="0"/>
              <a:t>Click to edit Master text styles</a:t>
            </a:r>
          </a:p>
          <a:p>
            <a:pPr lvl="1"/>
            <a:r>
              <a:rPr lang="en-US" noProof="1" smtClean="0"/>
              <a:t>Second level</a:t>
            </a:r>
          </a:p>
          <a:p>
            <a:pPr lvl="2"/>
            <a:r>
              <a:rPr lang="en-US" noProof="1" smtClean="0"/>
              <a:t>Third level</a:t>
            </a:r>
          </a:p>
          <a:p>
            <a:pPr lvl="3"/>
            <a:r>
              <a:rPr lang="en-US" noProof="1" smtClean="0"/>
              <a:t>Fourth level</a:t>
            </a:r>
          </a:p>
          <a:p>
            <a:pPr lvl="4"/>
            <a:r>
              <a:rPr lang="en-US" noProof="1" smtClean="0"/>
              <a:t>Fifth level</a:t>
            </a:r>
            <a:endParaRPr lang="en-US" dirty="0"/>
          </a:p>
        </p:txBody>
      </p:sp>
      <p:sp>
        <p:nvSpPr>
          <p:cNvPr id="29" name="Rectangle 3"/>
          <p:cNvSpPr>
            <a:spLocks noGrp="1"/>
          </p:cNvSpPr>
          <p:nvPr>
            <p:ph type="dt" sz="half" idx="2"/>
          </p:nvPr>
        </p:nvSpPr>
        <p:spPr>
          <a:xfrm>
            <a:off x="66675" y="6559360"/>
            <a:ext cx="2438400" cy="244475"/>
          </a:xfrm>
          <a:prstGeom prst="rect">
            <a:avLst/>
          </a:prstGeom>
        </p:spPr>
        <p:txBody>
          <a:bodyPr anchor="b"/>
          <a:lstStyle>
            <a:lvl1pPr>
              <a:defRPr sz="1200">
                <a:solidFill>
                  <a:schemeClr val="tx2"/>
                </a:solidFill>
              </a:defRPr>
            </a:lvl1pPr>
            <a:extLst/>
          </a:lstStyle>
          <a:p>
            <a:fld id="{F30C84A2-23CF-44F5-B813-5187ED5C7D1C}" type="datetimeFigureOut">
              <a:rPr lang="en-US" sz="1200" smtClean="0">
                <a:solidFill>
                  <a:schemeClr val="tx2"/>
                </a:solidFill>
              </a:rPr>
              <a:pPr/>
              <a:t>8/7/2015</a:t>
            </a:fld>
            <a:endParaRPr lang="en-US" sz="1200" dirty="0">
              <a:solidFill>
                <a:schemeClr val="tx2"/>
              </a:solidFill>
            </a:endParaRPr>
          </a:p>
        </p:txBody>
      </p:sp>
      <p:sp>
        <p:nvSpPr>
          <p:cNvPr id="20" name="Rectangle 25"/>
          <p:cNvSpPr>
            <a:spLocks noGrp="1"/>
          </p:cNvSpPr>
          <p:nvPr>
            <p:ph type="ftr" sz="quarter" idx="3"/>
          </p:nvPr>
        </p:nvSpPr>
        <p:spPr>
          <a:xfrm>
            <a:off x="2995653" y="6558153"/>
            <a:ext cx="4648200" cy="246888"/>
          </a:xfrm>
          <a:prstGeom prst="rect">
            <a:avLst/>
          </a:prstGeom>
        </p:spPr>
        <p:txBody>
          <a:bodyPr anchor="b"/>
          <a:lstStyle>
            <a:lvl1pPr algn="ctr">
              <a:defRPr sz="1200">
                <a:solidFill>
                  <a:schemeClr val="tx2"/>
                </a:solidFill>
              </a:defRPr>
            </a:lvl1pPr>
            <a:extLst/>
          </a:lstStyle>
          <a:p>
            <a:pPr algn="ctr"/>
            <a:endParaRPr lang="en-US" sz="1200" dirty="0">
              <a:solidFill>
                <a:schemeClr val="tx2"/>
              </a:solidFill>
            </a:endParaRPr>
          </a:p>
        </p:txBody>
      </p:sp>
      <p:sp>
        <p:nvSpPr>
          <p:cNvPr id="23" name="Rectangle 16"/>
          <p:cNvSpPr>
            <a:spLocks noGrp="1"/>
          </p:cNvSpPr>
          <p:nvPr>
            <p:ph type="sldNum" sz="quarter" idx="4"/>
          </p:nvPr>
        </p:nvSpPr>
        <p:spPr>
          <a:xfrm>
            <a:off x="8172450" y="6559360"/>
            <a:ext cx="914400" cy="244475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tx2"/>
                </a:solidFill>
              </a:defRPr>
            </a:lvl1pPr>
            <a:extLst/>
          </a:lstStyle>
          <a:p>
            <a:pPr algn="r"/>
            <a:fld id="{F99EC173-99AE-4773-AB25-02E469A13EAE}" type="slidenum">
              <a:rPr lang="en-US" sz="1200" smtClean="0">
                <a:solidFill>
                  <a:schemeClr val="tx2"/>
                </a:solidFill>
              </a:rPr>
              <a:pPr algn="r"/>
              <a:t>‹#›</a:t>
            </a:fld>
            <a:endParaRPr lang="en-US" sz="1200" dirty="0">
              <a:solidFill>
                <a:schemeClr val="tx2"/>
              </a:solidFill>
            </a:endParaRP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</p:sldLayoutIdLst>
  <p:transition>
    <p:fade/>
  </p:transition>
  <p:timing>
    <p:tnLst>
      <p:par>
        <p:cTn id="1" dur="indefinite" restart="never" nodeType="tmRoot"/>
      </p:par>
    </p:tnLst>
  </p:timing>
  <p:txStyles>
    <p:titleStyle>
      <a:lvl1pPr algn="l" rtl="0" eaLnBrk="1" latinLnBrk="0" hangingPunct="1">
        <a:spcBef>
          <a:spcPct val="0"/>
        </a:spcBef>
        <a:buNone/>
        <a:defRPr sz="3200" cap="all" baseline="0">
          <a:solidFill>
            <a:schemeClr val="tx2"/>
          </a:solidFill>
          <a:effectLst>
            <a:outerShdw blurRad="51000" dist="370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  <a:extLst/>
    </p:titleStyle>
    <p:bodyStyle>
      <a:lvl1pPr marL="342900" indent="-342900" algn="l" rtl="0" eaLnBrk="1" latinLnBrk="0" hangingPunct="1">
        <a:spcBef>
          <a:spcPct val="20000"/>
        </a:spcBef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har char="–"/>
        <a:defRPr sz="24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har char="–"/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har char="»"/>
        <a:defRPr sz="16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hangingPunct="1"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hangingPunct="1">
        <a:defRPr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hangingPunct="1">
        <a:defRPr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hangingPunct="1">
        <a:defRPr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hangingPunct="1">
        <a:defRPr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hangingPunct="1">
        <a:defRPr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hangingPunct="1">
        <a:defRPr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hangingPunct="1">
        <a:defRPr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hangingPunct="1">
        <a:defRPr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11559" y="476672"/>
            <a:ext cx="741260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Belmont Sports Photos: 1947-1959</a:t>
            </a:r>
            <a:endParaRPr lang="en-CA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732" y="1476115"/>
            <a:ext cx="4153651" cy="476976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1549075"/>
            <a:ext cx="2946166" cy="4256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627114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3528" y="5949280"/>
            <a:ext cx="84969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 smtClean="0"/>
              <a:t>Mrs. </a:t>
            </a:r>
            <a:r>
              <a:rPr lang="en-CA" dirty="0" err="1" smtClean="0"/>
              <a:t>Maughan</a:t>
            </a:r>
            <a:r>
              <a:rPr lang="en-CA" dirty="0" smtClean="0"/>
              <a:t> presents captain Alan Robertson with the </a:t>
            </a:r>
            <a:r>
              <a:rPr lang="en-CA" dirty="0" err="1" smtClean="0"/>
              <a:t>Maughan</a:t>
            </a:r>
            <a:r>
              <a:rPr lang="en-CA" dirty="0" smtClean="0"/>
              <a:t> Cup in </a:t>
            </a:r>
          </a:p>
          <a:p>
            <a:r>
              <a:rPr lang="en-CA" dirty="0" smtClean="0"/>
              <a:t>June 1949, after Belmont’s softball team defeated their Milnes Landing rivals.</a:t>
            </a:r>
            <a:endParaRPr lang="en-CA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692696"/>
            <a:ext cx="6707455" cy="4824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1272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83768" y="188640"/>
            <a:ext cx="40046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b="1" dirty="0" smtClean="0"/>
              <a:t>1949 Senior Boys’ Softball Team</a:t>
            </a:r>
            <a:endParaRPr lang="en-CA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3737" y="764704"/>
            <a:ext cx="6144683" cy="460851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67544" y="5445224"/>
            <a:ext cx="829586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 smtClean="0"/>
              <a:t>Back Row: Terry Ridley, Werner Schneider, Vern Smith, Norm Richardson, </a:t>
            </a:r>
          </a:p>
          <a:p>
            <a:r>
              <a:rPr lang="en-CA" dirty="0" smtClean="0"/>
              <a:t>                   Eric </a:t>
            </a:r>
            <a:r>
              <a:rPr lang="en-CA" dirty="0" err="1" smtClean="0"/>
              <a:t>Helgesen</a:t>
            </a:r>
            <a:r>
              <a:rPr lang="en-CA" dirty="0" smtClean="0"/>
              <a:t>, Ron </a:t>
            </a:r>
            <a:r>
              <a:rPr lang="en-CA" dirty="0" err="1" smtClean="0"/>
              <a:t>Brousseau</a:t>
            </a:r>
            <a:endParaRPr lang="en-CA" dirty="0" smtClean="0"/>
          </a:p>
          <a:p>
            <a:r>
              <a:rPr lang="en-CA" dirty="0" smtClean="0"/>
              <a:t>Front Row: Mr. Stephenson, Ray </a:t>
            </a:r>
            <a:r>
              <a:rPr lang="en-CA" dirty="0" err="1" smtClean="0"/>
              <a:t>Helgesen</a:t>
            </a:r>
            <a:r>
              <a:rPr lang="en-CA" dirty="0" smtClean="0"/>
              <a:t>, Alan “</a:t>
            </a:r>
            <a:r>
              <a:rPr lang="en-CA" dirty="0" err="1" smtClean="0"/>
              <a:t>Herk</a:t>
            </a:r>
            <a:r>
              <a:rPr lang="en-CA" dirty="0" smtClean="0"/>
              <a:t>” Robertson, Bill </a:t>
            </a:r>
          </a:p>
          <a:p>
            <a:r>
              <a:rPr lang="en-CA" dirty="0"/>
              <a:t> </a:t>
            </a:r>
            <a:r>
              <a:rPr lang="en-CA" dirty="0" smtClean="0"/>
              <a:t>                   Parker, Mr. Parrott 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7544144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Cindy Cullen\Dropbox\Belmont sports history project\Photos  - sports history\1947-60 's sports photos\1950 jr boys softbal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602" y="764704"/>
            <a:ext cx="6592839" cy="4534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619672" y="130151"/>
            <a:ext cx="52265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1949-50 junior boys’ softball team</a:t>
            </a:r>
            <a:endParaRPr lang="en-CA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23528" y="5445224"/>
            <a:ext cx="845616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b="1" u="sng" dirty="0" smtClean="0"/>
              <a:t>Back</a:t>
            </a:r>
            <a:r>
              <a:rPr lang="en-CA" dirty="0" smtClean="0"/>
              <a:t>: </a:t>
            </a:r>
            <a:r>
              <a:rPr lang="en-CA" i="1" dirty="0" smtClean="0"/>
              <a:t>Stanley Stevens, Bernie </a:t>
            </a:r>
            <a:r>
              <a:rPr lang="en-CA" i="1" dirty="0" err="1" smtClean="0"/>
              <a:t>Wachter</a:t>
            </a:r>
            <a:r>
              <a:rPr lang="en-CA" i="1" dirty="0" smtClean="0"/>
              <a:t>, Bert Ridley, Tom Swanson, Gerald</a:t>
            </a:r>
          </a:p>
          <a:p>
            <a:r>
              <a:rPr lang="en-CA" i="1" dirty="0" smtClean="0"/>
              <a:t>Braithwaite, Marlin Reinhart, Alvin </a:t>
            </a:r>
            <a:r>
              <a:rPr lang="en-CA" i="1" dirty="0" err="1" smtClean="0"/>
              <a:t>Helgesen</a:t>
            </a:r>
            <a:endParaRPr lang="en-CA" i="1" dirty="0" smtClean="0"/>
          </a:p>
          <a:p>
            <a:r>
              <a:rPr lang="en-CA" b="1" u="sng" dirty="0" smtClean="0"/>
              <a:t>Front</a:t>
            </a:r>
            <a:r>
              <a:rPr lang="en-CA" dirty="0" smtClean="0"/>
              <a:t>: </a:t>
            </a:r>
            <a:r>
              <a:rPr lang="en-CA" i="1" dirty="0" smtClean="0"/>
              <a:t>Mr. Cox, Alan Le </a:t>
            </a:r>
            <a:r>
              <a:rPr lang="en-CA" i="1" dirty="0" err="1" smtClean="0"/>
              <a:t>Quesne</a:t>
            </a:r>
            <a:r>
              <a:rPr lang="en-CA" i="1" dirty="0" smtClean="0"/>
              <a:t>, </a:t>
            </a:r>
            <a:r>
              <a:rPr lang="en-CA" i="1" dirty="0" err="1" smtClean="0"/>
              <a:t>Lem</a:t>
            </a:r>
            <a:r>
              <a:rPr lang="en-CA" i="1" dirty="0" smtClean="0"/>
              <a:t> </a:t>
            </a:r>
            <a:r>
              <a:rPr lang="en-CA" i="1" dirty="0" err="1" smtClean="0"/>
              <a:t>Mowat</a:t>
            </a:r>
            <a:r>
              <a:rPr lang="en-CA" i="1" dirty="0" smtClean="0"/>
              <a:t>, Charlie Poirier, Bob Mills, </a:t>
            </a:r>
          </a:p>
          <a:p>
            <a:r>
              <a:rPr lang="en-CA" i="1" dirty="0" smtClean="0"/>
              <a:t>Bruce Payne, Mr. </a:t>
            </a:r>
            <a:r>
              <a:rPr lang="en-CA" i="1" dirty="0" err="1" smtClean="0"/>
              <a:t>Kerley</a:t>
            </a:r>
            <a:endParaRPr lang="en-CA" i="1" dirty="0"/>
          </a:p>
        </p:txBody>
      </p:sp>
    </p:spTree>
    <p:extLst>
      <p:ext uri="{BB962C8B-B14F-4D97-AF65-F5344CB8AC3E}">
        <p14:creationId xmlns:p14="http://schemas.microsoft.com/office/powerpoint/2010/main" val="757401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Cindy Cullen\Dropbox\Belmont sports history project\Photos  - sports history\1947-60 's sports photos\1950 jr girls softbal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620688"/>
            <a:ext cx="6548210" cy="4680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95536" y="5085184"/>
            <a:ext cx="812622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en-CA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CA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Back row L-R:  ----- ----, Joan Richardson, Miss </a:t>
            </a:r>
            <a:r>
              <a:rPr lang="en-CA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Frewing</a:t>
            </a:r>
            <a:r>
              <a:rPr lang="en-CA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Shirley Moseley, Louise Carnegie</a:t>
            </a:r>
          </a:p>
          <a:p>
            <a:r>
              <a:rPr lang="en-CA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Front row L-R: Barb Rainey, Judy </a:t>
            </a:r>
            <a:r>
              <a:rPr lang="en-CA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Ranns</a:t>
            </a:r>
            <a:r>
              <a:rPr lang="en-CA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Pat Kennedy, Arlene Fortin, Irene Woodruff, Cynthia </a:t>
            </a:r>
            <a:r>
              <a:rPr lang="en-CA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Lelliot</a:t>
            </a:r>
            <a:r>
              <a:rPr lang="en-CA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Jo-Ann </a:t>
            </a:r>
            <a:r>
              <a:rPr lang="en-CA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Malloch</a:t>
            </a:r>
            <a:endParaRPr lang="en-CA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051720" y="116632"/>
            <a:ext cx="53227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1949-50 junior girls’ softball team</a:t>
            </a:r>
            <a:r>
              <a:rPr lang="en-CA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307072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Cindy Cullen\Dropbox\Belmont sports history project\Photos  - sports history\1947-60 's sports photos\1950 boys softbal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1529" y="700252"/>
            <a:ext cx="6684935" cy="4646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967425" y="162802"/>
            <a:ext cx="71449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400" b="1" dirty="0"/>
              <a:t>The 1949-50 boys’ </a:t>
            </a:r>
            <a:r>
              <a:rPr lang="en-CA" sz="2400" b="1" dirty="0" smtClean="0"/>
              <a:t>senior boys’ softball </a:t>
            </a:r>
            <a:r>
              <a:rPr lang="en-CA" sz="2400" b="1" dirty="0"/>
              <a:t>team</a:t>
            </a:r>
            <a:r>
              <a:rPr lang="en-CA" dirty="0"/>
              <a:t>,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42867" y="5458247"/>
            <a:ext cx="872226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b="1" u="sng" dirty="0" smtClean="0"/>
              <a:t>Back: </a:t>
            </a:r>
            <a:r>
              <a:rPr lang="en-CA" b="1" dirty="0" smtClean="0"/>
              <a:t>  </a:t>
            </a:r>
            <a:r>
              <a:rPr lang="en-CA" i="1" dirty="0" smtClean="0"/>
              <a:t>Des Moseley, Terry Ridley, Michael Waterman, Ronnie </a:t>
            </a:r>
            <a:r>
              <a:rPr lang="en-CA" i="1" dirty="0" err="1" smtClean="0"/>
              <a:t>Brousseau</a:t>
            </a:r>
            <a:r>
              <a:rPr lang="en-CA" i="1" dirty="0" smtClean="0"/>
              <a:t>,</a:t>
            </a:r>
          </a:p>
          <a:p>
            <a:r>
              <a:rPr lang="en-CA" i="1" dirty="0" smtClean="0"/>
              <a:t>              Alan Robertson, David </a:t>
            </a:r>
            <a:r>
              <a:rPr lang="en-CA" i="1" dirty="0" err="1" smtClean="0"/>
              <a:t>Cann</a:t>
            </a:r>
            <a:r>
              <a:rPr lang="en-CA" i="1" dirty="0" smtClean="0"/>
              <a:t>, Paul </a:t>
            </a:r>
            <a:r>
              <a:rPr lang="en-CA" i="1" dirty="0" err="1" smtClean="0"/>
              <a:t>Auringer</a:t>
            </a:r>
            <a:endParaRPr lang="en-CA" i="1" dirty="0" smtClean="0"/>
          </a:p>
          <a:p>
            <a:r>
              <a:rPr lang="en-CA" b="1" u="sng" dirty="0" smtClean="0"/>
              <a:t>Front: </a:t>
            </a:r>
            <a:r>
              <a:rPr lang="en-CA" i="1" dirty="0"/>
              <a:t> </a:t>
            </a:r>
            <a:r>
              <a:rPr lang="en-CA" i="1" dirty="0" smtClean="0"/>
              <a:t>Mr. Harold Parrott, Clarence </a:t>
            </a:r>
            <a:r>
              <a:rPr lang="en-CA" i="1" dirty="0" err="1" smtClean="0"/>
              <a:t>Creasser</a:t>
            </a:r>
            <a:r>
              <a:rPr lang="en-CA" i="1" dirty="0" smtClean="0"/>
              <a:t>, Werner Schneider, Ray </a:t>
            </a:r>
            <a:r>
              <a:rPr lang="en-CA" i="1" dirty="0" err="1" smtClean="0"/>
              <a:t>Helgesen</a:t>
            </a:r>
            <a:r>
              <a:rPr lang="en-CA" i="1" dirty="0" smtClean="0"/>
              <a:t>,</a:t>
            </a:r>
          </a:p>
          <a:p>
            <a:r>
              <a:rPr lang="en-CA" i="1" dirty="0" smtClean="0"/>
              <a:t>              Norman Richardson, Mr. Archie Stephenson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866859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97647" y="100271"/>
            <a:ext cx="74922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b="1" dirty="0" smtClean="0"/>
              <a:t>Belmont’s 1949- 50 senior girls’ softball team. </a:t>
            </a:r>
          </a:p>
        </p:txBody>
      </p:sp>
      <p:pic>
        <p:nvPicPr>
          <p:cNvPr id="1026" name="Picture 2" descr="C:\Users\Cindy Cullen\Dropbox\Belmont sports history project\Photos  - sports history\1947-60 's sports photos\1950 sr softball frances mccormick 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3027" y="646366"/>
            <a:ext cx="6732640" cy="4726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90765" y="5445224"/>
            <a:ext cx="826540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b="1" u="sng" dirty="0" smtClean="0"/>
              <a:t>Back: </a:t>
            </a:r>
            <a:r>
              <a:rPr lang="en-CA" dirty="0" smtClean="0"/>
              <a:t> </a:t>
            </a:r>
            <a:r>
              <a:rPr lang="en-CA" i="1" dirty="0" smtClean="0"/>
              <a:t>Helen </a:t>
            </a:r>
            <a:r>
              <a:rPr lang="en-CA" i="1" dirty="0" err="1" smtClean="0"/>
              <a:t>Vallis</a:t>
            </a:r>
            <a:r>
              <a:rPr lang="en-CA" i="1" dirty="0" smtClean="0"/>
              <a:t>, Lorene Murray, Helen </a:t>
            </a:r>
            <a:r>
              <a:rPr lang="en-CA" i="1" dirty="0" err="1" smtClean="0"/>
              <a:t>Cuche</a:t>
            </a:r>
            <a:r>
              <a:rPr lang="en-CA" i="1" dirty="0" smtClean="0"/>
              <a:t>, Eileen </a:t>
            </a:r>
            <a:r>
              <a:rPr lang="en-CA" i="1" dirty="0" err="1" smtClean="0"/>
              <a:t>Helgesen</a:t>
            </a:r>
            <a:r>
              <a:rPr lang="en-CA" i="1" dirty="0" smtClean="0"/>
              <a:t>, Denise</a:t>
            </a:r>
          </a:p>
          <a:p>
            <a:r>
              <a:rPr lang="en-CA" i="1" dirty="0" err="1" smtClean="0"/>
              <a:t>Cuche</a:t>
            </a:r>
            <a:r>
              <a:rPr lang="en-CA" i="1" dirty="0" smtClean="0"/>
              <a:t>, Lois Wilkinson</a:t>
            </a:r>
          </a:p>
          <a:p>
            <a:r>
              <a:rPr lang="en-CA" b="1" u="sng" dirty="0" smtClean="0"/>
              <a:t>Front: </a:t>
            </a:r>
            <a:r>
              <a:rPr lang="en-CA" i="1" dirty="0" smtClean="0"/>
              <a:t> Lois Poirier, Shirley B</a:t>
            </a:r>
            <a:r>
              <a:rPr lang="en-CA" b="1" i="1" dirty="0" smtClean="0"/>
              <a:t>enson</a:t>
            </a:r>
            <a:r>
              <a:rPr lang="en-CA" i="1" dirty="0" smtClean="0"/>
              <a:t>, Frances McCormick, Mr. </a:t>
            </a:r>
            <a:r>
              <a:rPr lang="en-CA" i="1" dirty="0" err="1" smtClean="0"/>
              <a:t>Palsson</a:t>
            </a:r>
            <a:r>
              <a:rPr lang="en-CA" i="1" dirty="0" smtClean="0"/>
              <a:t>,</a:t>
            </a:r>
          </a:p>
          <a:p>
            <a:r>
              <a:rPr lang="en-CA" i="1" dirty="0" smtClean="0"/>
              <a:t>Edith Richardson, Beverly </a:t>
            </a:r>
            <a:r>
              <a:rPr lang="en-CA" i="1" dirty="0" err="1" smtClean="0"/>
              <a:t>Soderholm</a:t>
            </a:r>
            <a:r>
              <a:rPr lang="en-CA" i="1" dirty="0" smtClean="0"/>
              <a:t>, Mary Chow</a:t>
            </a:r>
            <a:endParaRPr lang="en-CA" dirty="0" smtClean="0"/>
          </a:p>
        </p:txBody>
      </p:sp>
    </p:spTree>
    <p:extLst>
      <p:ext uri="{BB962C8B-B14F-4D97-AF65-F5344CB8AC3E}">
        <p14:creationId xmlns:p14="http://schemas.microsoft.com/office/powerpoint/2010/main" val="3570644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47664" y="116632"/>
            <a:ext cx="56813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400" b="1" dirty="0" smtClean="0"/>
              <a:t>1950-51 Junior Boys Softball Team</a:t>
            </a:r>
            <a:endParaRPr lang="en-CA" sz="2400" b="1" dirty="0"/>
          </a:p>
        </p:txBody>
      </p:sp>
      <p:pic>
        <p:nvPicPr>
          <p:cNvPr id="2050" name="Picture 2" descr="C:\Users\Cindy Cullen\Dropbox\Belmont sports history project\Photos  - sports history\1947-60 's sports photos\1951 jr boys softball lequesne, kershaw, edward helgesen 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692696"/>
            <a:ext cx="6181725" cy="4151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23528" y="5373216"/>
            <a:ext cx="804739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b="1" u="sng" dirty="0" smtClean="0"/>
              <a:t>Back</a:t>
            </a:r>
            <a:r>
              <a:rPr lang="en-CA" dirty="0" smtClean="0"/>
              <a:t>: </a:t>
            </a:r>
            <a:r>
              <a:rPr lang="en-CA" i="1" dirty="0" smtClean="0"/>
              <a:t>Allan Le </a:t>
            </a:r>
            <a:r>
              <a:rPr lang="en-CA" i="1" dirty="0" err="1" smtClean="0"/>
              <a:t>Quesne</a:t>
            </a:r>
            <a:r>
              <a:rPr lang="en-CA" i="1" dirty="0" smtClean="0"/>
              <a:t>, Ken </a:t>
            </a:r>
            <a:r>
              <a:rPr lang="en-CA" i="1" dirty="0" err="1" smtClean="0"/>
              <a:t>Brousseau</a:t>
            </a:r>
            <a:r>
              <a:rPr lang="en-CA" i="1" dirty="0" smtClean="0"/>
              <a:t>, Eugene </a:t>
            </a:r>
            <a:r>
              <a:rPr lang="en-CA" i="1" dirty="0" err="1" smtClean="0"/>
              <a:t>Valcourt</a:t>
            </a:r>
            <a:r>
              <a:rPr lang="en-CA" i="1" dirty="0" smtClean="0"/>
              <a:t>, Erwin Pollock, </a:t>
            </a:r>
          </a:p>
          <a:p>
            <a:r>
              <a:rPr lang="en-CA" i="1" dirty="0"/>
              <a:t> </a:t>
            </a:r>
            <a:r>
              <a:rPr lang="en-CA" i="1" dirty="0" smtClean="0"/>
              <a:t>         Mr. Cox, Bernie </a:t>
            </a:r>
            <a:r>
              <a:rPr lang="en-CA" i="1" dirty="0" err="1" smtClean="0"/>
              <a:t>Wachter</a:t>
            </a:r>
            <a:r>
              <a:rPr lang="en-CA" i="1" dirty="0" smtClean="0"/>
              <a:t>, Monty </a:t>
            </a:r>
            <a:r>
              <a:rPr lang="en-CA" i="1" dirty="0" err="1" smtClean="0"/>
              <a:t>Findly</a:t>
            </a:r>
            <a:r>
              <a:rPr lang="en-CA" i="1" dirty="0" smtClean="0"/>
              <a:t>,  Don Hurst, Alvin </a:t>
            </a:r>
            <a:r>
              <a:rPr lang="en-CA" i="1" dirty="0" err="1" smtClean="0"/>
              <a:t>Helgesen</a:t>
            </a:r>
            <a:r>
              <a:rPr lang="en-CA" i="1" dirty="0" smtClean="0"/>
              <a:t>,</a:t>
            </a:r>
          </a:p>
          <a:p>
            <a:r>
              <a:rPr lang="en-CA" i="1" dirty="0"/>
              <a:t> </a:t>
            </a:r>
            <a:r>
              <a:rPr lang="en-CA" i="1" dirty="0" smtClean="0"/>
              <a:t>        Robert </a:t>
            </a:r>
            <a:r>
              <a:rPr lang="en-CA" i="1" dirty="0" err="1" smtClean="0"/>
              <a:t>Desmoreaux</a:t>
            </a:r>
            <a:endParaRPr lang="en-CA" i="1" dirty="0" smtClean="0"/>
          </a:p>
          <a:p>
            <a:r>
              <a:rPr lang="en-CA" b="1" u="sng" dirty="0" smtClean="0"/>
              <a:t>Front: </a:t>
            </a:r>
            <a:r>
              <a:rPr lang="en-CA" i="1" dirty="0" smtClean="0"/>
              <a:t>Stanley Stevens,_________________, Gary Kershaw</a:t>
            </a:r>
            <a:endParaRPr lang="en-CA" b="1" u="sng" dirty="0"/>
          </a:p>
        </p:txBody>
      </p:sp>
    </p:spTree>
    <p:extLst>
      <p:ext uri="{BB962C8B-B14F-4D97-AF65-F5344CB8AC3E}">
        <p14:creationId xmlns:p14="http://schemas.microsoft.com/office/powerpoint/2010/main" val="34591340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03648" y="179250"/>
            <a:ext cx="57070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400" b="1" dirty="0" smtClean="0"/>
              <a:t>1950-51 Junior Girls Softball Team</a:t>
            </a:r>
            <a:endParaRPr lang="en-CA" sz="2400" b="1" dirty="0"/>
          </a:p>
        </p:txBody>
      </p:sp>
      <p:pic>
        <p:nvPicPr>
          <p:cNvPr id="3074" name="Picture 2" descr="C:\Users\Cindy Cullen\Dropbox\Belmont sports history project\Photos  - sports history\1947-60 's sports photos\1951 jr girls softball, kennedy sisters 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773832"/>
            <a:ext cx="6874342" cy="4680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95536" y="5627839"/>
            <a:ext cx="857318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b="1" u="sng" dirty="0" smtClean="0"/>
              <a:t>Back</a:t>
            </a:r>
            <a:r>
              <a:rPr lang="en-CA" dirty="0" smtClean="0"/>
              <a:t>: </a:t>
            </a:r>
            <a:r>
              <a:rPr lang="en-CA" i="1" dirty="0" smtClean="0"/>
              <a:t>Geraldine Wilkinson, Karen Schneider, Babe Moseley, </a:t>
            </a:r>
            <a:r>
              <a:rPr lang="en-CA" i="1" dirty="0" err="1" smtClean="0"/>
              <a:t>Sheilla</a:t>
            </a:r>
            <a:r>
              <a:rPr lang="en-CA" i="1" dirty="0" smtClean="0"/>
              <a:t> Arden,</a:t>
            </a:r>
          </a:p>
          <a:p>
            <a:r>
              <a:rPr lang="en-CA" i="1" dirty="0"/>
              <a:t> </a:t>
            </a:r>
            <a:r>
              <a:rPr lang="en-CA" i="1" dirty="0" smtClean="0"/>
              <a:t>          Miss Wade, Helene Nichols, Joan Rhodes, Pat Kennedy, Louise Carnegie,</a:t>
            </a:r>
          </a:p>
          <a:p>
            <a:r>
              <a:rPr lang="en-CA" i="1" dirty="0" smtClean="0"/>
              <a:t>          Maxine Kennedy, Marilyn Goodenough</a:t>
            </a:r>
          </a:p>
          <a:p>
            <a:r>
              <a:rPr lang="en-CA" b="1" u="sng" dirty="0" smtClean="0"/>
              <a:t>Front:</a:t>
            </a:r>
            <a:r>
              <a:rPr lang="en-CA" dirty="0" smtClean="0"/>
              <a:t> </a:t>
            </a:r>
            <a:r>
              <a:rPr lang="en-CA" i="1" dirty="0" smtClean="0"/>
              <a:t>Carol Borden, Irene Woodruff,  Barbara Rainey</a:t>
            </a:r>
            <a:endParaRPr lang="en-CA" b="1" u="sng" dirty="0"/>
          </a:p>
        </p:txBody>
      </p:sp>
    </p:spTree>
    <p:extLst>
      <p:ext uri="{BB962C8B-B14F-4D97-AF65-F5344CB8AC3E}">
        <p14:creationId xmlns:p14="http://schemas.microsoft.com/office/powerpoint/2010/main" val="4453278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59538"/>
            <a:ext cx="8582345" cy="417248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18688" y="4941168"/>
            <a:ext cx="7200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 smtClean="0"/>
              <a:t>The 1950-51 girls’ softball team. Notice the rough rocky surface on which the girls played their games. </a:t>
            </a:r>
            <a:endParaRPr lang="en-CA" sz="2400" dirty="0"/>
          </a:p>
        </p:txBody>
      </p:sp>
    </p:spTree>
    <p:extLst>
      <p:ext uri="{BB962C8B-B14F-4D97-AF65-F5344CB8AC3E}">
        <p14:creationId xmlns:p14="http://schemas.microsoft.com/office/powerpoint/2010/main" val="3427264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484" y="260648"/>
            <a:ext cx="8502988" cy="482453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71600" y="5589240"/>
            <a:ext cx="75328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 smtClean="0"/>
              <a:t>The 1952-53 senior boys’ basketball team had to practice outdoors on</a:t>
            </a:r>
          </a:p>
          <a:p>
            <a:r>
              <a:rPr lang="en-CA" dirty="0" smtClean="0"/>
              <a:t>the asphalt surface since there was still no gymnasium at Belmont.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822990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Cindy Cullen\Dropbox\Belmont sports history project\Photos  - sports history\1947-60 's sports photos\194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76672"/>
            <a:ext cx="8424936" cy="4520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67544" y="5229200"/>
            <a:ext cx="791755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Before competitive sporting activities could occur at the new Belmont site, </a:t>
            </a:r>
          </a:p>
          <a:p>
            <a:r>
              <a:rPr lang="en-C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field had to be prepared. For many years, students and staff manned</a:t>
            </a:r>
          </a:p>
          <a:p>
            <a:r>
              <a:rPr lang="en-C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shovels, rakes and wheelbarrows to perform the laborious task of</a:t>
            </a:r>
          </a:p>
          <a:p>
            <a:r>
              <a:rPr lang="en-C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C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learing away rocks, roots and branches. </a:t>
            </a:r>
            <a:endParaRPr lang="en-CA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3269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411760" y="6237312"/>
            <a:ext cx="45720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 smtClean="0"/>
              <a:t>The 1952-53 junior girls’ basketball team</a:t>
            </a:r>
            <a:endParaRPr lang="en-CA" dirty="0"/>
          </a:p>
        </p:txBody>
      </p:sp>
      <p:pic>
        <p:nvPicPr>
          <p:cNvPr id="9218" name="Picture 2" descr="C:\Users\Cindy Cullen\Dropbox\Belmont sports history project\Photos  - sports history\1947-60 's sports photos\1953 jr girls bbal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60648"/>
            <a:ext cx="7954766" cy="5616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9790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802" y="620688"/>
            <a:ext cx="8619886" cy="374441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11560" y="4941168"/>
            <a:ext cx="791595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 smtClean="0"/>
              <a:t>The 1952-53 boys’ soccer team.  The guys had to deal with the rough </a:t>
            </a:r>
          </a:p>
          <a:p>
            <a:r>
              <a:rPr lang="en-CA" dirty="0"/>
              <a:t>s</a:t>
            </a:r>
            <a:r>
              <a:rPr lang="en-CA" dirty="0" smtClean="0"/>
              <a:t>chool field that was still littered with gravelly deposits, despite the best</a:t>
            </a:r>
          </a:p>
          <a:p>
            <a:r>
              <a:rPr lang="en-CA" dirty="0"/>
              <a:t>e</a:t>
            </a:r>
            <a:r>
              <a:rPr lang="en-CA" dirty="0" smtClean="0"/>
              <a:t>fforts of Archie Stephenson and the student body.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772124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Cindy Cullen\Dropbox\Belmont sports history project\Photos  - sports history\1947-60 's sports photos\1953jr girls vball, arden moseley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573888"/>
            <a:ext cx="7436439" cy="5087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411760" y="77550"/>
            <a:ext cx="34724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 smtClean="0"/>
              <a:t>1952-53 Girl’s Volleyball Team</a:t>
            </a:r>
            <a:endParaRPr lang="en-CA" dirty="0"/>
          </a:p>
        </p:txBody>
      </p:sp>
      <p:sp>
        <p:nvSpPr>
          <p:cNvPr id="4" name="TextBox 3"/>
          <p:cNvSpPr txBox="1"/>
          <p:nvPr/>
        </p:nvSpPr>
        <p:spPr>
          <a:xfrm>
            <a:off x="179511" y="5780003"/>
            <a:ext cx="847430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Back Row L-R: Joyce Borden, ______________, Robin Price, </a:t>
            </a:r>
            <a:r>
              <a:rPr lang="en-CA" sz="1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Sheilla</a:t>
            </a:r>
            <a:r>
              <a:rPr lang="en-CA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Arden, Sandra  </a:t>
            </a:r>
            <a:r>
              <a:rPr lang="en-CA" sz="1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Futcher</a:t>
            </a:r>
            <a:r>
              <a:rPr lang="en-CA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r>
              <a:rPr lang="en-CA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Front Row L-R: Carolyn Hiscock, Maxine Kennedy, Shirley Darrin, Marilyn  (Babe) Moseley, Peggy</a:t>
            </a:r>
          </a:p>
          <a:p>
            <a:r>
              <a:rPr lang="en-CA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Hurst, Francis Price, Freda Price</a:t>
            </a:r>
            <a:endParaRPr lang="en-CA" sz="16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8336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3568" y="4941168"/>
            <a:ext cx="7779694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 smtClean="0"/>
              <a:t>The completion of the new Belmont building meant that the students</a:t>
            </a:r>
          </a:p>
          <a:p>
            <a:r>
              <a:rPr lang="en-CA" dirty="0" smtClean="0"/>
              <a:t>now had a proper gymnasium, and indoor sports such as basketball,</a:t>
            </a:r>
          </a:p>
          <a:p>
            <a:r>
              <a:rPr lang="en-CA" dirty="0"/>
              <a:t>v</a:t>
            </a:r>
            <a:r>
              <a:rPr lang="en-CA" dirty="0" smtClean="0"/>
              <a:t>olleyball, floor hockey and badminton could be played all year.  This </a:t>
            </a:r>
          </a:p>
          <a:p>
            <a:r>
              <a:rPr lang="en-CA" dirty="0"/>
              <a:t>r</a:t>
            </a:r>
            <a:r>
              <a:rPr lang="en-CA" dirty="0" smtClean="0"/>
              <a:t>esulted in a greater variety of extracurricular sporting activities, and </a:t>
            </a:r>
          </a:p>
          <a:p>
            <a:r>
              <a:rPr lang="en-CA" dirty="0" smtClean="0"/>
              <a:t>Belmont teams became able to compete with more established Victoria </a:t>
            </a:r>
          </a:p>
          <a:p>
            <a:r>
              <a:rPr lang="en-CA" dirty="0" smtClean="0"/>
              <a:t>schools such as Oak Bay and Vic High. </a:t>
            </a:r>
            <a:endParaRPr lang="en-CA" dirty="0"/>
          </a:p>
        </p:txBody>
      </p:sp>
      <p:pic>
        <p:nvPicPr>
          <p:cNvPr id="2050" name="Picture 2" descr="C:\Users\Cindy Cullen\Dropbox\Belmont sports history project\Photos  - sports history\1956 belmont school buildin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16632"/>
            <a:ext cx="5697413" cy="4669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5074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Cindy Cullen\Dropbox\Belmont sports history project\Photos  - sports history\1947-60 's sports photos\1955 jr boys bbal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476672"/>
            <a:ext cx="7656930" cy="4968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123728" y="5877272"/>
            <a:ext cx="49355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1955 junior boys’ basketball team</a:t>
            </a:r>
            <a:endParaRPr lang="en-CA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4105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23528" y="5805264"/>
            <a:ext cx="829105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 smtClean="0"/>
              <a:t>Tumbling was a new activity added in the mid 1950’s.  Here, the 1955-56</a:t>
            </a:r>
          </a:p>
          <a:p>
            <a:r>
              <a:rPr lang="en-CA" dirty="0" smtClean="0"/>
              <a:t> boys’ squad creates an interesting team photo under the capable leadership</a:t>
            </a:r>
          </a:p>
          <a:p>
            <a:r>
              <a:rPr lang="en-CA" dirty="0" smtClean="0"/>
              <a:t>of Mr. Frank Gower. </a:t>
            </a:r>
            <a:endParaRPr lang="en-CA" dirty="0"/>
          </a:p>
        </p:txBody>
      </p:sp>
      <p:pic>
        <p:nvPicPr>
          <p:cNvPr id="4" name="Picture 2" descr="C:\Users\Cindy Cullen\Dropbox\Belmont sports history project\Photos  - sports history\1947-60 's sports photos\1958 tumblin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409" y="332656"/>
            <a:ext cx="7284045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5531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32656"/>
            <a:ext cx="8555153" cy="468052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39552" y="5445224"/>
            <a:ext cx="75713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 smtClean="0"/>
              <a:t>Not to be outdone by the boys, the 1955-56 girls’ tumbling club create</a:t>
            </a:r>
          </a:p>
          <a:p>
            <a:r>
              <a:rPr lang="en-CA" dirty="0"/>
              <a:t>a</a:t>
            </a:r>
            <a:r>
              <a:rPr lang="en-CA" dirty="0" smtClean="0"/>
              <a:t>n impressive pose. 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853934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024890" y="116632"/>
            <a:ext cx="63610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400" b="1" dirty="0" smtClean="0"/>
              <a:t>The 1955-56 senior girl’s softball team, </a:t>
            </a:r>
            <a:endParaRPr lang="en-CA" sz="2400" b="1" dirty="0"/>
          </a:p>
        </p:txBody>
      </p:sp>
      <p:pic>
        <p:nvPicPr>
          <p:cNvPr id="4" name="Picture 2" descr="C:\Users\Cindy Cullen\Dropbox\Belmont sports history project\Photos  - sports history\1947-60 's sports photos\1956 sr girls softbal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993" y="578297"/>
            <a:ext cx="7488832" cy="5116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31095" y="5805264"/>
            <a:ext cx="848180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b="1" u="sng" dirty="0" smtClean="0"/>
              <a:t>Back: </a:t>
            </a:r>
            <a:r>
              <a:rPr lang="en-CA" dirty="0" smtClean="0"/>
              <a:t> </a:t>
            </a:r>
            <a:r>
              <a:rPr lang="en-CA" i="1" dirty="0" smtClean="0"/>
              <a:t>L. Simms, R. </a:t>
            </a:r>
            <a:r>
              <a:rPr lang="en-CA" i="1" dirty="0" err="1" smtClean="0"/>
              <a:t>Wakeman</a:t>
            </a:r>
            <a:r>
              <a:rPr lang="en-CA" i="1" dirty="0" smtClean="0"/>
              <a:t>, S. </a:t>
            </a:r>
            <a:r>
              <a:rPr lang="en-CA" i="1" dirty="0" err="1" smtClean="0"/>
              <a:t>Futcher</a:t>
            </a:r>
            <a:r>
              <a:rPr lang="en-CA" i="1" dirty="0" smtClean="0"/>
              <a:t>, M. Kennedy, J. Fraser, M. Poirier,</a:t>
            </a:r>
          </a:p>
          <a:p>
            <a:r>
              <a:rPr lang="en-CA" i="1" dirty="0" smtClean="0"/>
              <a:t>           G. </a:t>
            </a:r>
            <a:r>
              <a:rPr lang="en-CA" i="1" dirty="0" err="1" smtClean="0"/>
              <a:t>Peden</a:t>
            </a:r>
            <a:r>
              <a:rPr lang="en-CA" i="1" dirty="0" smtClean="0"/>
              <a:t>, Coach Mr. </a:t>
            </a:r>
            <a:r>
              <a:rPr lang="en-CA" i="1" dirty="0" err="1" smtClean="0"/>
              <a:t>Palsson</a:t>
            </a:r>
            <a:endParaRPr lang="en-CA" i="1" dirty="0" smtClean="0"/>
          </a:p>
          <a:p>
            <a:r>
              <a:rPr lang="en-CA" b="1" u="sng" dirty="0" smtClean="0"/>
              <a:t>Front: </a:t>
            </a:r>
            <a:r>
              <a:rPr lang="en-CA" i="1" dirty="0" smtClean="0"/>
              <a:t> M. Moseley, C. </a:t>
            </a:r>
            <a:r>
              <a:rPr lang="en-CA" i="1" dirty="0" err="1" smtClean="0"/>
              <a:t>Sudhues</a:t>
            </a:r>
            <a:r>
              <a:rPr lang="en-CA" i="1" dirty="0" smtClean="0"/>
              <a:t>, S. Arden, D. Price, F. Price</a:t>
            </a:r>
            <a:endParaRPr lang="en-CA" b="1" u="sng" dirty="0"/>
          </a:p>
        </p:txBody>
      </p:sp>
    </p:spTree>
    <p:extLst>
      <p:ext uri="{BB962C8B-B14F-4D97-AF65-F5344CB8AC3E}">
        <p14:creationId xmlns:p14="http://schemas.microsoft.com/office/powerpoint/2010/main" val="4085508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Cindy Cullen\Dropbox\Belmont sports history project\Photos  - sports history\1947-60 's sports photos\1956 jr girls bbal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513263"/>
            <a:ext cx="7963226" cy="4248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115616" y="5373216"/>
            <a:ext cx="702871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1955-56 girls’ junior girls’ basketball team enjoyed</a:t>
            </a:r>
          </a:p>
          <a:p>
            <a:r>
              <a:rPr lang="en-C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C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very successful season.</a:t>
            </a:r>
            <a:endParaRPr lang="en-CA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3099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Cindy Cullen\Dropbox\Belmont sports history project\Photos  - sports history\1956 softball john batchellor back row 3r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602" y="764704"/>
            <a:ext cx="7062812" cy="5544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619672" y="116632"/>
            <a:ext cx="60486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b="1" dirty="0" smtClean="0"/>
              <a:t>1955-56 Senior Boys’ Softball Team</a:t>
            </a:r>
            <a:endParaRPr lang="en-CA" sz="2400" b="1" dirty="0"/>
          </a:p>
        </p:txBody>
      </p:sp>
    </p:spTree>
    <p:extLst>
      <p:ext uri="{BB962C8B-B14F-4D97-AF65-F5344CB8AC3E}">
        <p14:creationId xmlns:p14="http://schemas.microsoft.com/office/powerpoint/2010/main" val="3154880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207" y="764704"/>
            <a:ext cx="7522718" cy="453650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48103" y="5703907"/>
            <a:ext cx="790793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 smtClean="0"/>
              <a:t>Clearing the field was tough physical work, as many of the larger</a:t>
            </a:r>
          </a:p>
          <a:p>
            <a:r>
              <a:rPr lang="en-CA" dirty="0"/>
              <a:t>b</a:t>
            </a:r>
            <a:r>
              <a:rPr lang="en-CA" dirty="0" smtClean="0"/>
              <a:t>oulders and stumps had to be loosened with a pick-axe and then loaded</a:t>
            </a:r>
          </a:p>
          <a:p>
            <a:r>
              <a:rPr lang="en-CA" dirty="0" smtClean="0"/>
              <a:t>into a wheelbarrows or trucks to be taken away. </a:t>
            </a:r>
          </a:p>
        </p:txBody>
      </p:sp>
    </p:spTree>
    <p:extLst>
      <p:ext uri="{BB962C8B-B14F-4D97-AF65-F5344CB8AC3E}">
        <p14:creationId xmlns:p14="http://schemas.microsoft.com/office/powerpoint/2010/main" val="286339232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647" y="116632"/>
            <a:ext cx="6712373" cy="554461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51476" y="5735413"/>
            <a:ext cx="789671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b="1" dirty="0" smtClean="0"/>
              <a:t>The 1955-56  girls’ basketball team.  Rumour has it there was a </a:t>
            </a:r>
          </a:p>
          <a:p>
            <a:r>
              <a:rPr lang="en-CA" b="1" dirty="0" smtClean="0"/>
              <a:t>larger-than-usual</a:t>
            </a:r>
            <a:r>
              <a:rPr lang="en-CA" b="1" dirty="0"/>
              <a:t> </a:t>
            </a:r>
            <a:r>
              <a:rPr lang="en-CA" b="1" dirty="0" smtClean="0"/>
              <a:t>turnout that year when the girls learned that </a:t>
            </a:r>
          </a:p>
          <a:p>
            <a:r>
              <a:rPr lang="en-CA" b="1" dirty="0" smtClean="0"/>
              <a:t>Braves’ star John </a:t>
            </a:r>
            <a:r>
              <a:rPr lang="en-CA" b="1" dirty="0" err="1" smtClean="0"/>
              <a:t>Batchellor</a:t>
            </a:r>
            <a:r>
              <a:rPr lang="en-CA" b="1" dirty="0" smtClean="0"/>
              <a:t> had volunteered to coach the team</a:t>
            </a:r>
            <a:r>
              <a:rPr lang="en-CA" dirty="0" smtClean="0"/>
              <a:t>. 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663627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188640"/>
            <a:ext cx="6398047" cy="555447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68265" y="5877272"/>
            <a:ext cx="74639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 smtClean="0"/>
              <a:t>Some of the high profile senior boys’ teams from1956-57 teams. The </a:t>
            </a:r>
          </a:p>
          <a:p>
            <a:r>
              <a:rPr lang="en-CA" dirty="0" smtClean="0"/>
              <a:t>basketball boys appear to have gotten new flashy uniforms.   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630221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Cindy Cullen\Dropbox\Belmont sports history project\Photos  - sports history\1947-60 's sports photos\1947 clearing rock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49011"/>
            <a:ext cx="8578419" cy="4690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971600" y="5517232"/>
            <a:ext cx="767614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 crew of students and adults hauling away </a:t>
            </a:r>
            <a:r>
              <a:rPr lang="en-C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debris under the </a:t>
            </a:r>
          </a:p>
          <a:p>
            <a:r>
              <a:rPr lang="en-C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C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upervision of the teaching staff</a:t>
            </a:r>
            <a:r>
              <a:rPr lang="en-CA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CA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0395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268760"/>
            <a:ext cx="7604544" cy="417646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83568" y="5589240"/>
            <a:ext cx="759214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 smtClean="0"/>
              <a:t>This photo shows how the rough terrain extended right up to the </a:t>
            </a:r>
          </a:p>
          <a:p>
            <a:r>
              <a:rPr lang="en-CA" dirty="0"/>
              <a:t>e</a:t>
            </a:r>
            <a:r>
              <a:rPr lang="en-CA" dirty="0" smtClean="0"/>
              <a:t>ntrance of the school. The students would help to clear an area on </a:t>
            </a:r>
          </a:p>
          <a:p>
            <a:r>
              <a:rPr lang="en-CA" dirty="0"/>
              <a:t>t</a:t>
            </a:r>
            <a:r>
              <a:rPr lang="en-CA" dirty="0" smtClean="0"/>
              <a:t>he right that would be used as an outdoor basketball court for many </a:t>
            </a:r>
          </a:p>
          <a:p>
            <a:r>
              <a:rPr lang="en-CA" dirty="0"/>
              <a:t>y</a:t>
            </a:r>
            <a:r>
              <a:rPr lang="en-CA" dirty="0" smtClean="0"/>
              <a:t>ears until the new gym was constructed. 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6405862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Cindy Cullen\Dropbox\Belmont sports history project\Photos  - sports history\1947-60 's sports photos\1947 belmont wolve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222588"/>
            <a:ext cx="6984776" cy="4786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39552" y="5157192"/>
            <a:ext cx="7992887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1947 Belmont </a:t>
            </a:r>
            <a:r>
              <a:rPr lang="en-C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Wolves </a:t>
            </a:r>
            <a:r>
              <a:rPr lang="en-C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were the first </a:t>
            </a:r>
            <a:r>
              <a:rPr lang="en-C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girls’ </a:t>
            </a:r>
            <a:r>
              <a:rPr lang="en-C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sports team</a:t>
            </a:r>
            <a:r>
              <a:rPr lang="en-C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r>
              <a:rPr lang="en-CA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Back Row L-R: Shirley Williams, Isabel </a:t>
            </a:r>
            <a:r>
              <a:rPr lang="en-CA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Helgesen</a:t>
            </a:r>
            <a:r>
              <a:rPr lang="en-CA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Helen </a:t>
            </a:r>
            <a:r>
              <a:rPr lang="en-CA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Cuche</a:t>
            </a:r>
            <a:r>
              <a:rPr lang="en-CA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Helen </a:t>
            </a:r>
            <a:r>
              <a:rPr lang="en-CA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Vallis</a:t>
            </a:r>
            <a:r>
              <a:rPr lang="en-CA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r>
              <a:rPr lang="en-CA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Edith Richardson, Kay Rhode, Mrs. </a:t>
            </a:r>
            <a:r>
              <a:rPr lang="en-CA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Maughan</a:t>
            </a:r>
            <a:r>
              <a:rPr lang="en-CA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Mona Hansen, Elsie Mae </a:t>
            </a:r>
            <a:r>
              <a:rPr lang="en-CA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Hornett</a:t>
            </a:r>
            <a:endParaRPr lang="en-CA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CA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Front Row L-R: Mary Guiney, Ruth </a:t>
            </a:r>
            <a:r>
              <a:rPr lang="en-CA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Conibear</a:t>
            </a:r>
            <a:r>
              <a:rPr lang="en-CA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May Chow, Joan </a:t>
            </a:r>
            <a:r>
              <a:rPr lang="en-CA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Hernsworth</a:t>
            </a:r>
            <a:endParaRPr lang="en-CA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9005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Cindy Cullen\Dropbox\Belmont sports history project\Photos  - sports history\1947-60 's sports photos\1947 slugger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16632"/>
            <a:ext cx="6945317" cy="4928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21929" y="5157192"/>
            <a:ext cx="784490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1947 Belmont Sluggers were the first boys’ sports team.</a:t>
            </a:r>
          </a:p>
          <a:p>
            <a:r>
              <a:rPr lang="en-CA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Back row L-R: Dale </a:t>
            </a:r>
            <a:r>
              <a:rPr lang="en-CA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Alsalm</a:t>
            </a:r>
            <a:r>
              <a:rPr lang="en-CA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Ian </a:t>
            </a:r>
            <a:r>
              <a:rPr lang="en-CA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Thow</a:t>
            </a:r>
            <a:r>
              <a:rPr lang="en-CA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Harry Mathias, Clarence </a:t>
            </a:r>
            <a:r>
              <a:rPr lang="en-CA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Creasser</a:t>
            </a:r>
            <a:r>
              <a:rPr lang="en-CA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Ronnie </a:t>
            </a:r>
          </a:p>
          <a:p>
            <a:r>
              <a:rPr lang="en-CA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Brousseau</a:t>
            </a:r>
            <a:endParaRPr lang="en-CA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CA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Front row L-R: Norris Mills, Ray </a:t>
            </a:r>
            <a:r>
              <a:rPr lang="en-CA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Helgesen</a:t>
            </a:r>
            <a:r>
              <a:rPr lang="en-CA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Ray McTavish, Bill </a:t>
            </a:r>
            <a:r>
              <a:rPr lang="en-CA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Eminson</a:t>
            </a:r>
            <a:r>
              <a:rPr lang="en-CA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Werner </a:t>
            </a:r>
          </a:p>
          <a:p>
            <a:r>
              <a:rPr lang="en-CA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Schneider</a:t>
            </a:r>
            <a:endParaRPr lang="en-CA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4551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Cindy Cullen\Dropbox\Belmont sports history project\Photos  - sports history\1947-60 's sports photos\1948 boys and girls softbal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386" y="548680"/>
            <a:ext cx="6419850" cy="4514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763688" y="87015"/>
            <a:ext cx="53712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1947-48  Girls’ and Boys’ softball teams</a:t>
            </a:r>
            <a:endParaRPr lang="en-CA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79512" y="5063530"/>
            <a:ext cx="9036448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b="1" dirty="0" smtClean="0"/>
              <a:t>Back: </a:t>
            </a:r>
            <a:r>
              <a:rPr lang="en-CA" i="1" dirty="0" smtClean="0"/>
              <a:t>Roy Mills, </a:t>
            </a:r>
            <a:r>
              <a:rPr lang="en-CA" i="1" dirty="0" err="1" smtClean="0"/>
              <a:t>Reg</a:t>
            </a:r>
            <a:r>
              <a:rPr lang="en-CA" i="1" dirty="0" smtClean="0"/>
              <a:t> Osborn, Don </a:t>
            </a:r>
            <a:r>
              <a:rPr lang="en-CA" i="1" dirty="0" err="1" smtClean="0"/>
              <a:t>Shortt</a:t>
            </a:r>
            <a:r>
              <a:rPr lang="en-CA" i="1" dirty="0" smtClean="0"/>
              <a:t>, Ron </a:t>
            </a:r>
            <a:r>
              <a:rPr lang="en-CA" i="1" dirty="0" err="1" smtClean="0"/>
              <a:t>Brousseau</a:t>
            </a:r>
            <a:r>
              <a:rPr lang="en-CA" i="1" dirty="0" smtClean="0"/>
              <a:t>, Werner Schneider,</a:t>
            </a:r>
          </a:p>
          <a:p>
            <a:r>
              <a:rPr lang="en-CA" i="1" dirty="0"/>
              <a:t> </a:t>
            </a:r>
            <a:r>
              <a:rPr lang="en-CA" i="1" dirty="0" smtClean="0"/>
              <a:t>          Bill </a:t>
            </a:r>
            <a:r>
              <a:rPr lang="en-CA" i="1" dirty="0" err="1" smtClean="0"/>
              <a:t>Clevette</a:t>
            </a:r>
            <a:r>
              <a:rPr lang="en-CA" i="1" dirty="0" smtClean="0"/>
              <a:t>, Clarence </a:t>
            </a:r>
            <a:r>
              <a:rPr lang="en-CA" i="1" dirty="0" err="1" smtClean="0"/>
              <a:t>Creasser</a:t>
            </a:r>
            <a:r>
              <a:rPr lang="en-CA" i="1" dirty="0" smtClean="0"/>
              <a:t>, Ray </a:t>
            </a:r>
            <a:r>
              <a:rPr lang="en-CA" i="1" dirty="0" err="1" smtClean="0"/>
              <a:t>Helgesen</a:t>
            </a:r>
            <a:r>
              <a:rPr lang="en-CA" i="1" dirty="0" smtClean="0"/>
              <a:t>, Bill </a:t>
            </a:r>
            <a:r>
              <a:rPr lang="en-CA" i="1" dirty="0" err="1" smtClean="0"/>
              <a:t>Eminson</a:t>
            </a:r>
            <a:r>
              <a:rPr lang="en-CA" i="1" dirty="0" smtClean="0"/>
              <a:t>, Claude </a:t>
            </a:r>
            <a:r>
              <a:rPr lang="en-CA" i="1" dirty="0" err="1" smtClean="0"/>
              <a:t>Huot</a:t>
            </a:r>
            <a:r>
              <a:rPr lang="en-CA" i="1" dirty="0" smtClean="0"/>
              <a:t>,</a:t>
            </a:r>
          </a:p>
          <a:p>
            <a:r>
              <a:rPr lang="en-CA" i="1" dirty="0"/>
              <a:t> </a:t>
            </a:r>
            <a:r>
              <a:rPr lang="en-CA" i="1" dirty="0" smtClean="0"/>
              <a:t>          Alan Robertson, Wally </a:t>
            </a:r>
            <a:r>
              <a:rPr lang="en-CA" i="1" dirty="0" err="1" smtClean="0"/>
              <a:t>Helgesen</a:t>
            </a:r>
            <a:r>
              <a:rPr lang="en-CA" i="1" dirty="0" smtClean="0"/>
              <a:t>, Mr. Harold Parrott</a:t>
            </a:r>
          </a:p>
          <a:p>
            <a:r>
              <a:rPr lang="en-CA" b="1" dirty="0" smtClean="0"/>
              <a:t>Front: </a:t>
            </a:r>
            <a:r>
              <a:rPr lang="en-CA" i="1" dirty="0" smtClean="0"/>
              <a:t>Mrs. </a:t>
            </a:r>
            <a:r>
              <a:rPr lang="en-CA" i="1" dirty="0" err="1" smtClean="0"/>
              <a:t>Maughan</a:t>
            </a:r>
            <a:r>
              <a:rPr lang="en-CA" i="1" dirty="0" smtClean="0"/>
              <a:t>, Helen </a:t>
            </a:r>
            <a:r>
              <a:rPr lang="en-CA" i="1" dirty="0" err="1" smtClean="0"/>
              <a:t>Vallis</a:t>
            </a:r>
            <a:r>
              <a:rPr lang="en-CA" i="1" dirty="0" smtClean="0"/>
              <a:t>, Isabel </a:t>
            </a:r>
            <a:r>
              <a:rPr lang="en-CA" i="1" dirty="0" err="1" smtClean="0"/>
              <a:t>Helgesen</a:t>
            </a:r>
            <a:r>
              <a:rPr lang="en-CA" i="1" dirty="0" smtClean="0"/>
              <a:t>, Edith Richardson, Helen </a:t>
            </a:r>
          </a:p>
          <a:p>
            <a:r>
              <a:rPr lang="en-CA" i="1" dirty="0"/>
              <a:t> </a:t>
            </a:r>
            <a:r>
              <a:rPr lang="en-CA" i="1" dirty="0" smtClean="0"/>
              <a:t>           </a:t>
            </a:r>
            <a:r>
              <a:rPr lang="en-CA" i="1" dirty="0" err="1" smtClean="0"/>
              <a:t>Cuche</a:t>
            </a:r>
            <a:r>
              <a:rPr lang="en-CA" i="1" dirty="0" smtClean="0"/>
              <a:t>, Shirley Williams, Delores Mitchell, Joan Hemsworth, Elsie </a:t>
            </a:r>
            <a:r>
              <a:rPr lang="en-CA" i="1" dirty="0" err="1" smtClean="0"/>
              <a:t>Thornett</a:t>
            </a:r>
            <a:r>
              <a:rPr lang="en-CA" i="1" dirty="0" smtClean="0"/>
              <a:t>,</a:t>
            </a:r>
          </a:p>
          <a:p>
            <a:r>
              <a:rPr lang="en-CA" b="1" i="1" dirty="0"/>
              <a:t> </a:t>
            </a:r>
            <a:r>
              <a:rPr lang="en-CA" b="1" i="1" dirty="0" smtClean="0"/>
              <a:t>          </a:t>
            </a:r>
            <a:r>
              <a:rPr lang="en-CA" i="1" dirty="0" smtClean="0"/>
              <a:t>May Chow, Ada Van-Horn, Mary Guiney</a:t>
            </a:r>
            <a:endParaRPr lang="en-CA" b="1" dirty="0"/>
          </a:p>
        </p:txBody>
      </p:sp>
    </p:spTree>
    <p:extLst>
      <p:ext uri="{BB962C8B-B14F-4D97-AF65-F5344CB8AC3E}">
        <p14:creationId xmlns:p14="http://schemas.microsoft.com/office/powerpoint/2010/main" val="744599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2423" y="707504"/>
            <a:ext cx="6471161" cy="466571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95736" y="116632"/>
            <a:ext cx="44438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400" b="1" dirty="0" smtClean="0"/>
              <a:t>1948-49 Girls Softball team</a:t>
            </a:r>
            <a:endParaRPr lang="en-CA" sz="24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410120" y="5517232"/>
            <a:ext cx="760817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b="1" dirty="0" smtClean="0"/>
              <a:t>Back: </a:t>
            </a:r>
            <a:r>
              <a:rPr lang="en-CA" i="1" dirty="0" smtClean="0"/>
              <a:t>Mary Chow, Lois Poirier, Eileen </a:t>
            </a:r>
            <a:r>
              <a:rPr lang="en-CA" i="1" dirty="0" err="1" smtClean="0"/>
              <a:t>Helgesen</a:t>
            </a:r>
            <a:r>
              <a:rPr lang="en-CA" i="1" dirty="0" smtClean="0"/>
              <a:t>, Shirley Benson, Kay</a:t>
            </a:r>
          </a:p>
          <a:p>
            <a:r>
              <a:rPr lang="en-CA" b="1" i="1" dirty="0" smtClean="0"/>
              <a:t>           </a:t>
            </a:r>
            <a:r>
              <a:rPr lang="en-CA" i="1" dirty="0" smtClean="0"/>
              <a:t>Schneider</a:t>
            </a:r>
          </a:p>
          <a:p>
            <a:r>
              <a:rPr lang="en-CA" b="1" dirty="0" smtClean="0"/>
              <a:t>Front: </a:t>
            </a:r>
            <a:r>
              <a:rPr lang="en-CA" i="1" dirty="0" smtClean="0"/>
              <a:t>Miss </a:t>
            </a:r>
            <a:r>
              <a:rPr lang="en-CA" i="1" dirty="0" err="1" smtClean="0"/>
              <a:t>Frewing</a:t>
            </a:r>
            <a:r>
              <a:rPr lang="en-CA" i="1" dirty="0" smtClean="0"/>
              <a:t>, Beverly </a:t>
            </a:r>
            <a:r>
              <a:rPr lang="en-CA" i="1" dirty="0" err="1" smtClean="0"/>
              <a:t>Soderholm</a:t>
            </a:r>
            <a:r>
              <a:rPr lang="en-CA" i="1" dirty="0" smtClean="0"/>
              <a:t>, Helen </a:t>
            </a:r>
            <a:r>
              <a:rPr lang="en-CA" i="1" dirty="0" err="1" smtClean="0"/>
              <a:t>Cuche</a:t>
            </a:r>
            <a:r>
              <a:rPr lang="en-CA" i="1" dirty="0" smtClean="0"/>
              <a:t> (captain), </a:t>
            </a:r>
          </a:p>
          <a:p>
            <a:r>
              <a:rPr lang="en-CA" i="1" dirty="0"/>
              <a:t> </a:t>
            </a:r>
            <a:r>
              <a:rPr lang="en-CA" i="1" dirty="0" smtClean="0"/>
              <a:t>            Edith Robertson, Helen </a:t>
            </a:r>
            <a:r>
              <a:rPr lang="en-CA" i="1" dirty="0" err="1" smtClean="0"/>
              <a:t>Vallis</a:t>
            </a:r>
            <a:r>
              <a:rPr lang="en-CA" i="1" dirty="0" smtClean="0"/>
              <a:t>, Mrs. </a:t>
            </a:r>
            <a:r>
              <a:rPr lang="en-CA" i="1" dirty="0" err="1" smtClean="0"/>
              <a:t>Maughan</a:t>
            </a:r>
            <a:endParaRPr lang="en-CA" b="1" dirty="0"/>
          </a:p>
        </p:txBody>
      </p:sp>
    </p:spTree>
    <p:extLst>
      <p:ext uri="{BB962C8B-B14F-4D97-AF65-F5344CB8AC3E}">
        <p14:creationId xmlns:p14="http://schemas.microsoft.com/office/powerpoint/2010/main" val="1340307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lassic Photo Album">
  <a:themeElements>
    <a:clrScheme name="Technic">
      <a:dk1>
        <a:sysClr val="windowText" lastClr="000000"/>
      </a:dk1>
      <a:lt1>
        <a:sysClr val="window" lastClr="FFFFFF"/>
      </a:lt1>
      <a:dk2>
        <a:srgbClr val="3B3B3B"/>
      </a:dk2>
      <a:lt2>
        <a:srgbClr val="D4D2D0"/>
      </a:lt2>
      <a:accent1>
        <a:srgbClr val="6EA0B0"/>
      </a:accent1>
      <a:accent2>
        <a:srgbClr val="CCAF0A"/>
      </a:accent2>
      <a:accent3>
        <a:srgbClr val="8D89A4"/>
      </a:accent3>
      <a:accent4>
        <a:srgbClr val="748560"/>
      </a:accent4>
      <a:accent5>
        <a:srgbClr val="9E9273"/>
      </a:accent5>
      <a:accent6>
        <a:srgbClr val="7E848D"/>
      </a:accent6>
      <a:hlink>
        <a:srgbClr val="00C8C3"/>
      </a:hlink>
      <a:folHlink>
        <a:srgbClr val="A116E0"/>
      </a:folHlink>
    </a:clrScheme>
    <a:fontScheme name="Oriel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Trek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70000"/>
                <a:satMod val="350000"/>
              </a:schemeClr>
            </a:gs>
          </a:gsLst>
          <a:path path="circle">
            <a:fillToRect l="51000" t="-20000" r="2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25000"/>
                <a:satMod val="350000"/>
              </a:schemeClr>
              <a:schemeClr val="phClr">
                <a:tint val="83000"/>
                <a:satMod val="115000"/>
              </a:schemeClr>
            </a:duotone>
          </a:blip>
          <a:tile tx="0" ty="0" sx="120000" sy="120000" flip="xy" algn="t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Grek" typeface=""/>
        <a:font script="Cyrl" typeface=""/>
        <a:font script="Jpan" typeface="ＭＳ Ｐゴシック"/>
        <a:font script="Hang" typeface="맑은 고딕"/>
        <a:font script="Hans" typeface="宋体"/>
        <a:font script="Hant" typeface="微軟正黑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Grek" typeface=""/>
        <a:font script="Cyrl"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98000"/>
                <a:satMod val="300000"/>
              </a:schemeClr>
            </a:gs>
            <a:gs pos="25000">
              <a:schemeClr val="phClr">
                <a:tint val="37000"/>
                <a:shade val="98000"/>
                <a:satMod val="300000"/>
              </a:schemeClr>
            </a:gs>
            <a:gs pos="100000">
              <a:schemeClr val="phClr">
                <a:tint val="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75000"/>
                <a:satMod val="160000"/>
              </a:schemeClr>
            </a:gs>
            <a:gs pos="62000">
              <a:schemeClr val="phClr">
                <a:satMod val="125000"/>
              </a:schemeClr>
            </a:gs>
            <a:gs pos="100000">
              <a:schemeClr val="phClr">
                <a:tint val="80000"/>
                <a:satMod val="140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4925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>
              <a:srgbClr val="000000">
                <a:alpha val="45882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6500000"/>
            </a:lightRig>
          </a:scene3d>
          <a:sp3d contourW="12700" prstMaterial="powder">
            <a:bevelT h="50800"/>
            <a:contourClr>
              <a:schemeClr val="phClr"/>
            </a:contourClr>
          </a:sp3d>
        </a:effectStyle>
        <a:effectStyle>
          <a:effectLst>
            <a:reflection blurRad="12700" stA="25000" endPos="28000" dist="38100" dir="5400000" sy="-100000"/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>
            <a:bevelT w="139700" h="381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75000"/>
                <a:satMod val="250000"/>
              </a:schemeClr>
            </a:gs>
            <a:gs pos="20000">
              <a:schemeClr val="phClr">
                <a:shade val="85000"/>
                <a:satMod val="17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0000"/>
                <a:satMod val="145000"/>
              </a:schemeClr>
            </a:gs>
            <a:gs pos="30000">
              <a:schemeClr val="phClr">
                <a:shade val="65000"/>
                <a:satMod val="155000"/>
              </a:schemeClr>
            </a:gs>
            <a:gs pos="100000">
              <a:schemeClr val="phClr">
                <a:tint val="60000"/>
                <a:satMod val="170000"/>
              </a:schemeClr>
            </a:gs>
          </a:gsLst>
          <a:lin ang="16200000" scaled="1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Grek" typeface=""/>
        <a:font script="Cyrl" typeface=""/>
        <a:font script="Jpan" typeface="ＭＳ Ｐゴシック"/>
        <a:font script="Hang" typeface="맑은 고딕"/>
        <a:font script="Hans" typeface="宋体"/>
        <a:font script="Hant" typeface="微軟正黑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Grek" typeface=""/>
        <a:font script="Cyrl"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98000"/>
                <a:satMod val="300000"/>
              </a:schemeClr>
            </a:gs>
            <a:gs pos="25000">
              <a:schemeClr val="phClr">
                <a:tint val="37000"/>
                <a:shade val="98000"/>
                <a:satMod val="300000"/>
              </a:schemeClr>
            </a:gs>
            <a:gs pos="100000">
              <a:schemeClr val="phClr">
                <a:tint val="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75000"/>
                <a:satMod val="160000"/>
              </a:schemeClr>
            </a:gs>
            <a:gs pos="62000">
              <a:schemeClr val="phClr">
                <a:satMod val="125000"/>
              </a:schemeClr>
            </a:gs>
            <a:gs pos="100000">
              <a:schemeClr val="phClr">
                <a:tint val="80000"/>
                <a:satMod val="140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4925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>
              <a:srgbClr val="000000">
                <a:alpha val="45882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6500000"/>
            </a:lightRig>
          </a:scene3d>
          <a:sp3d contourW="12700" prstMaterial="powder">
            <a:bevelT h="50800"/>
            <a:contourClr>
              <a:schemeClr val="phClr"/>
            </a:contourClr>
          </a:sp3d>
        </a:effectStyle>
        <a:effectStyle>
          <a:effectLst>
            <a:reflection blurRad="12700" stA="25000" endPos="28000" dist="38100" dir="5400000" sy="-100000"/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>
            <a:bevelT w="139700" h="381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75000"/>
                <a:satMod val="250000"/>
              </a:schemeClr>
            </a:gs>
            <a:gs pos="20000">
              <a:schemeClr val="phClr">
                <a:shade val="85000"/>
                <a:satMod val="17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0000"/>
                <a:satMod val="145000"/>
              </a:schemeClr>
            </a:gs>
            <a:gs pos="30000">
              <a:schemeClr val="phClr">
                <a:shade val="65000"/>
                <a:satMod val="155000"/>
              </a:schemeClr>
            </a:gs>
            <a:gs pos="100000">
              <a:schemeClr val="phClr">
                <a:tint val="60000"/>
                <a:satMod val="170000"/>
              </a:schemeClr>
            </a:gs>
          </a:gsLst>
          <a:lin ang="16200000" scaled="1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ClassicPhotoAlbum</Template>
  <TotalTime>0</TotalTime>
  <Words>1141</Words>
  <Application>Microsoft Office PowerPoint</Application>
  <PresentationFormat>On-screen Show (4:3)</PresentationFormat>
  <Paragraphs>106</Paragraphs>
  <Slides>31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2" baseType="lpstr">
      <vt:lpstr>Classic Photo Album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2014-10-18T18:02:48Z</dcterms:created>
  <dcterms:modified xsi:type="dcterms:W3CDTF">2015-08-07T16:00:57Z</dcterms:modified>
</cp:coreProperties>
</file>