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75B9C-5467-4642-9431-91BF0633F332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9986-906C-43F5-B50B-FD39CF27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2191-5A58-44B3-ACDD-58E32196AACD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C072-9198-4C3B-9544-4A684FAF5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3125539" cy="2653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969" y="838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Belmont Sports Photos </a:t>
            </a:r>
            <a:r>
              <a:rPr lang="en-US" sz="4000" dirty="0">
                <a:solidFill>
                  <a:schemeClr val="bg1"/>
                </a:solidFill>
                <a:latin typeface="New Times Roman"/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rom the  1960’s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685800"/>
            <a:ext cx="1909756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578" y="2286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1967 Boys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63317" cy="4648200"/>
          </a:xfrm>
          <a:prstGeom prst="rect">
            <a:avLst/>
          </a:prstGeom>
        </p:spPr>
      </p:pic>
      <p:pic>
        <p:nvPicPr>
          <p:cNvPr id="6146" name="Picture 2" descr="C:\Users\295194\AppData\Local\Microsoft\Windows\Temporary Internet Files\Content.IE5\P7ITOH95\MC900280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805940" cy="17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0056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1967 Girls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000"/>
            <a:ext cx="5936835" cy="4093464"/>
          </a:xfrm>
          <a:prstGeom prst="rect">
            <a:avLst/>
          </a:prstGeom>
        </p:spPr>
      </p:pic>
      <p:pic>
        <p:nvPicPr>
          <p:cNvPr id="5123" name="Picture 3" descr="C:\Users\295194\AppData\Local\Microsoft\Windows\Temporary Internet Files\Content.IE5\TB0D1DIQ\MC9003110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0561"/>
            <a:ext cx="1798625" cy="18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6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90819"/>
            <a:ext cx="63627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1968 Boys Volleyball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981" r="10986" b="3730"/>
          <a:stretch/>
        </p:blipFill>
        <p:spPr>
          <a:xfrm>
            <a:off x="1676400" y="4724400"/>
            <a:ext cx="4953000" cy="1759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4953000" cy="35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273" y="228600"/>
            <a:ext cx="6858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1968 Boys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65086"/>
            <a:ext cx="4840986" cy="3680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2" r="2262" b="11432"/>
          <a:stretch/>
        </p:blipFill>
        <p:spPr>
          <a:xfrm>
            <a:off x="1905000" y="4845782"/>
            <a:ext cx="4840986" cy="10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2484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1968 Girls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6"/>
          <a:stretch/>
        </p:blipFill>
        <p:spPr>
          <a:xfrm>
            <a:off x="2306783" y="4572000"/>
            <a:ext cx="4608182" cy="1683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03654"/>
            <a:ext cx="4628964" cy="29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1969-70 Boys Volleyball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174922"/>
            <a:ext cx="4941396" cy="1468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4941396" cy="34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27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1969-70 Girls Volleyball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5032041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4724400"/>
            <a:ext cx="4955841" cy="18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1969-70 Girl’s Field Hockey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06" y="1981200"/>
            <a:ext cx="630058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3048000" cy="660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4572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Belmont’s Girls Tumbling Team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1960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1026" name="Picture 2" descr="http://images.clipartpanda.com/boys-gymnastics-cartoon-cartoon_tumblin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27781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9" y="1416756"/>
            <a:ext cx="6351697" cy="4450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43345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Junior Boys Tumbling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53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76" y="1295400"/>
            <a:ext cx="5292448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304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Junior Girls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71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24000"/>
            <a:ext cx="5756409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03257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Senior Boys </a:t>
            </a:r>
            <a:r>
              <a:rPr lang="en-US" sz="4400" dirty="0" smtClean="0">
                <a:solidFill>
                  <a:schemeClr val="bg1"/>
                </a:solidFill>
              </a:rPr>
              <a:t>Volleyball</a:t>
            </a:r>
            <a:r>
              <a:rPr lang="en-US" sz="4000" dirty="0" smtClean="0">
                <a:solidFill>
                  <a:schemeClr val="bg1"/>
                </a:solidFill>
              </a:rPr>
              <a:t> Team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295194\AppData\Local\Microsoft\Windows\Temporary Internet Files\Content.IE5\1NAXYKPW\MC9002859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3257"/>
            <a:ext cx="2394427" cy="24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7" y="1219200"/>
            <a:ext cx="4126992" cy="378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7073" y="304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Senior Girls Volleyball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4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81200"/>
            <a:ext cx="5893161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Senior Boys Basketball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1962-63</a:t>
            </a:r>
          </a:p>
        </p:txBody>
      </p:sp>
      <p:pic>
        <p:nvPicPr>
          <p:cNvPr id="3074" name="Picture 2" descr="C:\Users\295194\AppData\Local\Microsoft\Windows\Temporary Internet Files\Content.IE5\P7ITOH95\MC9002418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61493"/>
            <a:ext cx="1778500" cy="23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08" y="2286000"/>
            <a:ext cx="6222556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7531" y="6096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1966 Boys Basketball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7924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ew Times Roman"/>
              </a:rPr>
              <a:t>1967 Bowling Team</a:t>
            </a:r>
            <a:endParaRPr lang="en-US" sz="4000" dirty="0">
              <a:solidFill>
                <a:schemeClr val="bg1"/>
              </a:solidFill>
              <a:latin typeface="New Times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8800"/>
            <a:ext cx="5804900" cy="4130802"/>
          </a:xfrm>
          <a:prstGeom prst="rect">
            <a:avLst/>
          </a:prstGeom>
        </p:spPr>
      </p:pic>
      <p:pic>
        <p:nvPicPr>
          <p:cNvPr id="1026" name="Picture 2" descr="C:\Users\295194\AppData\Local\Microsoft\Windows\Temporary Internet Files\Content.IE5\7BOYP41X\MC9003125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1539">
            <a:off x="7145319" y="675194"/>
            <a:ext cx="449753" cy="106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618064"/>
            <a:ext cx="450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70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SD62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Allen</dc:creator>
  <cp:lastModifiedBy>Cindy Cullen</cp:lastModifiedBy>
  <cp:revision>23</cp:revision>
  <dcterms:created xsi:type="dcterms:W3CDTF">2014-10-20T20:30:05Z</dcterms:created>
  <dcterms:modified xsi:type="dcterms:W3CDTF">2015-03-30T00:00:26Z</dcterms:modified>
</cp:coreProperties>
</file>