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5B9C-5467-4642-9431-91BF0633F332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9986-906C-43F5-B50B-FD39CF27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3125539" cy="2653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838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Belmont Sports Photos From the </a:t>
            </a:r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1970’s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809134"/>
            <a:ext cx="1909756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indy Cullen\Dropbox\Belmont sports history project\Photos  - sports history\1970's sports photos\unidentified photos dropped off at office\Chris Calnan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7080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019800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Chris </a:t>
            </a:r>
            <a:r>
              <a:rPr lang="en-CA" sz="3200" dirty="0" err="1" smtClean="0">
                <a:solidFill>
                  <a:schemeClr val="bg1"/>
                </a:solidFill>
              </a:rPr>
              <a:t>Calnan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6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indy Cullen\Dropbox\Belmont sports history project\Photos  - sports history\1970's sports photos\unidentified photos dropped off at office\Jim Cochran Belmont coll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2419"/>
            <a:ext cx="6638925" cy="53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7421" y="5867400"/>
            <a:ext cx="655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Jim Cochran with sponsor Belmont Collision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2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indy Cullen\Dropbox\Belmont sports history project\Photos  - sports history\1970's sports photos\unidentified photos dropped off at office\Len Jenson Colwood Home Ser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7238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6178" y="6035989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Len Jenson with sponsor </a:t>
            </a:r>
            <a:r>
              <a:rPr lang="en-CA" sz="2400" dirty="0" err="1" smtClean="0">
                <a:solidFill>
                  <a:schemeClr val="bg1"/>
                </a:solidFill>
              </a:rPr>
              <a:t>Colwood</a:t>
            </a:r>
            <a:r>
              <a:rPr lang="en-CA" sz="2400" dirty="0" smtClean="0">
                <a:solidFill>
                  <a:schemeClr val="bg1"/>
                </a:solidFill>
              </a:rPr>
              <a:t> Home Service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indy Cullen\Dropbox\Belmont sports history project\Photos  - sports history\1970's sports photos\unidentified photos dropped off at office\Malcolm Moscrop 1 hour martinizing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19925" cy="56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366" y="6019800"/>
            <a:ext cx="690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Malcolm </a:t>
            </a:r>
            <a:r>
              <a:rPr lang="en-CA" sz="2400" dirty="0" err="1" smtClean="0">
                <a:solidFill>
                  <a:schemeClr val="bg1"/>
                </a:solidFill>
              </a:rPr>
              <a:t>Moscrop</a:t>
            </a:r>
            <a:r>
              <a:rPr lang="en-CA" sz="2400" dirty="0" smtClean="0">
                <a:solidFill>
                  <a:schemeClr val="bg1"/>
                </a:solidFill>
              </a:rPr>
              <a:t> with sponsor One Hour </a:t>
            </a:r>
            <a:r>
              <a:rPr lang="en-CA" sz="2400" dirty="0" err="1" smtClean="0">
                <a:solidFill>
                  <a:schemeClr val="bg1"/>
                </a:solidFill>
              </a:rPr>
              <a:t>Martinizing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indy Cullen\Dropbox\Belmont sports history project\Photos  - sports history\1970's sports photos\unidentified photos dropped off at office\Ryan Thidbadeau JdF Sporting Goods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555223" cy="56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248400"/>
            <a:ext cx="630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Ryan </a:t>
            </a:r>
            <a:r>
              <a:rPr lang="en-CA" sz="2000" dirty="0" err="1" smtClean="0">
                <a:solidFill>
                  <a:schemeClr val="bg1"/>
                </a:solidFill>
              </a:rPr>
              <a:t>Thibadeau</a:t>
            </a:r>
            <a:r>
              <a:rPr lang="en-CA" sz="2000" dirty="0" smtClean="0">
                <a:solidFill>
                  <a:schemeClr val="bg1"/>
                </a:solidFill>
              </a:rPr>
              <a:t> with sponsor Juan de Fuca Sporting Goods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0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indy Cullen\Dropbox\Belmont sports history project\Photos  - sports history\1970's sports photos\unidentified photos dropped off at office\Terry Armstrong 1973-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70" y="304800"/>
            <a:ext cx="464125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6019800"/>
            <a:ext cx="288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Terry Armstrong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3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522208" cy="448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297" y="5410200"/>
            <a:ext cx="419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1971 Boys’ Basketball Team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6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798"/>
            <a:ext cx="6313356" cy="59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1" y="1229117"/>
            <a:ext cx="8616389" cy="39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3863340" cy="5891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24384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1974-75 Senior Girls’ Basketball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2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56135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0700" y="5835134"/>
            <a:ext cx="312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1975-76 Swim Team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5144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765197"/>
            <a:ext cx="301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1979-80 Cross Country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7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781800" cy="47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533466"/>
            <a:ext cx="4249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1979-80 Junior Boys’ </a:t>
            </a:r>
            <a:r>
              <a:rPr lang="en-US" sz="2400" dirty="0" err="1" smtClean="0">
                <a:solidFill>
                  <a:schemeClr val="bg1"/>
                </a:solidFill>
              </a:rPr>
              <a:t>Baskektball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6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ndy Cullen\Dropbox\Belmont sports history project\Photos  - sports history\1970's sports photos\unidentified photos dropped off at office\Brian Foley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79113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943600"/>
            <a:ext cx="2125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</a:rPr>
              <a:t>Brian Foley 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1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62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Allen</dc:creator>
  <cp:lastModifiedBy>Cindy Cullen</cp:lastModifiedBy>
  <cp:revision>23</cp:revision>
  <dcterms:created xsi:type="dcterms:W3CDTF">2014-10-20T20:30:05Z</dcterms:created>
  <dcterms:modified xsi:type="dcterms:W3CDTF">2015-03-30T00:01:07Z</dcterms:modified>
</cp:coreProperties>
</file>