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78BA-0E34-4B7F-BD39-F5575A8AF67D}" type="datetimeFigureOut">
              <a:rPr lang="en-US" smtClean="0"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E9B5-484F-4655-9C8B-7E9BAE7FF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8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78BA-0E34-4B7F-BD39-F5575A8AF67D}" type="datetimeFigureOut">
              <a:rPr lang="en-US" smtClean="0"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E9B5-484F-4655-9C8B-7E9BAE7FF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81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78BA-0E34-4B7F-BD39-F5575A8AF67D}" type="datetimeFigureOut">
              <a:rPr lang="en-US" smtClean="0"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E9B5-484F-4655-9C8B-7E9BAE7FF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60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78BA-0E34-4B7F-BD39-F5575A8AF67D}" type="datetimeFigureOut">
              <a:rPr lang="en-US" smtClean="0"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E9B5-484F-4655-9C8B-7E9BAE7FF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44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78BA-0E34-4B7F-BD39-F5575A8AF67D}" type="datetimeFigureOut">
              <a:rPr lang="en-US" smtClean="0"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E9B5-484F-4655-9C8B-7E9BAE7FF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15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78BA-0E34-4B7F-BD39-F5575A8AF67D}" type="datetimeFigureOut">
              <a:rPr lang="en-US" smtClean="0"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E9B5-484F-4655-9C8B-7E9BAE7FF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58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78BA-0E34-4B7F-BD39-F5575A8AF67D}" type="datetimeFigureOut">
              <a:rPr lang="en-US" smtClean="0"/>
              <a:t>11/26/2014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E9B5-484F-4655-9C8B-7E9BAE7FF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8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78BA-0E34-4B7F-BD39-F5575A8AF67D}" type="datetimeFigureOut">
              <a:rPr lang="en-US" smtClean="0"/>
              <a:t>11/26/2014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E9B5-484F-4655-9C8B-7E9BAE7FF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5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78BA-0E34-4B7F-BD39-F5575A8AF67D}" type="datetimeFigureOut">
              <a:rPr lang="en-US" smtClean="0"/>
              <a:t>11/26/2014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E9B5-484F-4655-9C8B-7E9BAE7FF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2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78BA-0E34-4B7F-BD39-F5575A8AF67D}" type="datetimeFigureOut">
              <a:rPr lang="en-US" smtClean="0"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E9B5-484F-4655-9C8B-7E9BAE7FF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5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78BA-0E34-4B7F-BD39-F5575A8AF67D}" type="datetimeFigureOut">
              <a:rPr lang="en-US" smtClean="0"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E9B5-484F-4655-9C8B-7E9BAE7FF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2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378BA-0E34-4B7F-BD39-F5575A8AF67D}" type="datetimeFigureOut">
              <a:rPr lang="en-US" smtClean="0"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1E9B5-484F-4655-9C8B-7E9BAE7FF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7510" y="2209800"/>
            <a:ext cx="7282763" cy="295465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BELMONT SPORTS </a:t>
            </a:r>
          </a:p>
          <a:p>
            <a:pPr algn="ctr"/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OF THE 1980’S</a:t>
            </a:r>
          </a:p>
          <a:p>
            <a:pPr algn="ctr"/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t="8485" r="61696" b="52054"/>
          <a:stretch/>
        </p:blipFill>
        <p:spPr>
          <a:xfrm>
            <a:off x="152400" y="4572000"/>
            <a:ext cx="1379355" cy="217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3" t="60068" r="52970" b="9764"/>
          <a:stretch/>
        </p:blipFill>
        <p:spPr>
          <a:xfrm>
            <a:off x="7239000" y="76200"/>
            <a:ext cx="1727200" cy="20689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471" r="1916" b="9091"/>
          <a:stretch/>
        </p:blipFill>
        <p:spPr>
          <a:xfrm>
            <a:off x="6548581" y="4558145"/>
            <a:ext cx="2392219" cy="20874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8" t="9293" r="1730" b="53401"/>
          <a:stretch/>
        </p:blipFill>
        <p:spPr>
          <a:xfrm>
            <a:off x="304800" y="39254"/>
            <a:ext cx="1763781" cy="210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9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362200"/>
            <a:ext cx="6267738" cy="2981865"/>
          </a:xfrm>
        </p:spPr>
      </p:pic>
      <p:sp>
        <p:nvSpPr>
          <p:cNvPr id="5" name="Rectangle 4"/>
          <p:cNvSpPr/>
          <p:nvPr/>
        </p:nvSpPr>
        <p:spPr>
          <a:xfrm>
            <a:off x="1042218" y="381000"/>
            <a:ext cx="692869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1987 Cycling 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en-US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eam </a:t>
            </a:r>
            <a:endParaRPr lang="en-US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295194\AppData\Local\Microsoft\Windows\Temporary Internet Files\Content.IE5\7BOYP41X\MC9001977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7887"/>
            <a:ext cx="1804657" cy="161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137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0"/>
            <a:ext cx="5611368" cy="46878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154984"/>
            <a:ext cx="7455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Braves Boys Basketball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15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811" y="1905000"/>
            <a:ext cx="4526244" cy="3138075"/>
          </a:xfrm>
        </p:spPr>
      </p:pic>
      <p:sp>
        <p:nvSpPr>
          <p:cNvPr id="5" name="Rectangle 4"/>
          <p:cNvSpPr/>
          <p:nvPr/>
        </p:nvSpPr>
        <p:spPr>
          <a:xfrm>
            <a:off x="1895779" y="304800"/>
            <a:ext cx="50583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1981 Golf Team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Program Files\Microsoft Office\MEDIA\CAGCAT10\j0285698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"/>
            <a:ext cx="1707185" cy="182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61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6" t="17704" r="-1"/>
          <a:stretch/>
        </p:blipFill>
        <p:spPr>
          <a:xfrm>
            <a:off x="2133600" y="1524000"/>
            <a:ext cx="5045058" cy="4698920"/>
          </a:xfrm>
        </p:spPr>
      </p:pic>
      <p:sp>
        <p:nvSpPr>
          <p:cNvPr id="6" name="Rectangle 5"/>
          <p:cNvSpPr/>
          <p:nvPr/>
        </p:nvSpPr>
        <p:spPr>
          <a:xfrm>
            <a:off x="187206" y="228600"/>
            <a:ext cx="8713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1983 Boys Basketball Team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29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" t="7220" r="4719"/>
          <a:stretch/>
        </p:blipFill>
        <p:spPr>
          <a:xfrm>
            <a:off x="533400" y="1905000"/>
            <a:ext cx="8341347" cy="3175001"/>
          </a:xfrm>
        </p:spPr>
      </p:pic>
      <p:sp>
        <p:nvSpPr>
          <p:cNvPr id="5" name="Rectangle 4"/>
          <p:cNvSpPr/>
          <p:nvPr/>
        </p:nvSpPr>
        <p:spPr>
          <a:xfrm>
            <a:off x="1002788" y="457200"/>
            <a:ext cx="6917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1983 Junior Volleyball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15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28800"/>
            <a:ext cx="6453191" cy="4605687"/>
          </a:xfrm>
        </p:spPr>
      </p:pic>
      <p:sp>
        <p:nvSpPr>
          <p:cNvPr id="5" name="Rectangle 4"/>
          <p:cNvSpPr/>
          <p:nvPr/>
        </p:nvSpPr>
        <p:spPr>
          <a:xfrm>
            <a:off x="119762" y="381000"/>
            <a:ext cx="8943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1983 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omahawks Basketball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84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" t="-1034" r="4439" b="38580"/>
          <a:stretch/>
        </p:blipFill>
        <p:spPr>
          <a:xfrm>
            <a:off x="2057400" y="1143000"/>
            <a:ext cx="5350933" cy="3536244"/>
          </a:xfrm>
        </p:spPr>
      </p:pic>
      <p:sp>
        <p:nvSpPr>
          <p:cNvPr id="5" name="Rectangle 4"/>
          <p:cNvSpPr/>
          <p:nvPr/>
        </p:nvSpPr>
        <p:spPr>
          <a:xfrm>
            <a:off x="1295400" y="208844"/>
            <a:ext cx="66848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1984 cross country</a:t>
            </a:r>
            <a:endParaRPr lang="en-US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88" b="22326"/>
          <a:stretch/>
        </p:blipFill>
        <p:spPr>
          <a:xfrm>
            <a:off x="370621" y="5029200"/>
            <a:ext cx="8534400" cy="114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0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23673" y="228600"/>
            <a:ext cx="578716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1984 swim team</a:t>
            </a:r>
            <a:endParaRPr lang="en-US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2" t="82664" r="6985"/>
          <a:stretch/>
        </p:blipFill>
        <p:spPr>
          <a:xfrm>
            <a:off x="1623672" y="5486400"/>
            <a:ext cx="6148727" cy="100223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5" b="26357"/>
          <a:stretch/>
        </p:blipFill>
        <p:spPr>
          <a:xfrm>
            <a:off x="1645337" y="1244263"/>
            <a:ext cx="6124800" cy="4242137"/>
          </a:xfrm>
        </p:spPr>
      </p:pic>
    </p:spTree>
    <p:extLst>
      <p:ext uri="{BB962C8B-B14F-4D97-AF65-F5344CB8AC3E}">
        <p14:creationId xmlns:p14="http://schemas.microsoft.com/office/powerpoint/2010/main" val="43708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419600"/>
            <a:ext cx="4256171" cy="1905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3115159" cy="2133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17745" y="381000"/>
            <a:ext cx="65149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1987 Wind Surfing</a:t>
            </a:r>
            <a:endParaRPr lang="en-US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295194\AppData\Local\Microsoft\Windows\Temporary Internet Files\Content.IE5\1NAXYKPW\MC90029431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22" y="4419600"/>
            <a:ext cx="1743761" cy="180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90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33</Words>
  <Application>Microsoft Office PowerPoint</Application>
  <PresentationFormat>On-screen Show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SD62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Allen</dc:creator>
  <cp:lastModifiedBy>Hannah Allen</cp:lastModifiedBy>
  <cp:revision>6</cp:revision>
  <dcterms:created xsi:type="dcterms:W3CDTF">2014-11-26T20:44:29Z</dcterms:created>
  <dcterms:modified xsi:type="dcterms:W3CDTF">2014-11-26T21:36:23Z</dcterms:modified>
</cp:coreProperties>
</file>