
<file path=[Content_Types].xml><?xml version="1.0" encoding="utf-8"?>
<Types xmlns="http://schemas.openxmlformats.org/package/2006/content-types"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3" r:id="rId4"/>
    <p:sldId id="283" r:id="rId5"/>
    <p:sldId id="284" r:id="rId6"/>
    <p:sldId id="287" r:id="rId7"/>
    <p:sldId id="269" r:id="rId8"/>
    <p:sldId id="288" r:id="rId9"/>
    <p:sldId id="290" r:id="rId10"/>
    <p:sldId id="291" r:id="rId11"/>
    <p:sldId id="277" r:id="rId12"/>
    <p:sldId id="258" r:id="rId13"/>
    <p:sldId id="270" r:id="rId14"/>
    <p:sldId id="260" r:id="rId15"/>
    <p:sldId id="272" r:id="rId16"/>
    <p:sldId id="289" r:id="rId17"/>
    <p:sldId id="259" r:id="rId18"/>
    <p:sldId id="285" r:id="rId19"/>
    <p:sldId id="286" r:id="rId20"/>
    <p:sldId id="266" r:id="rId21"/>
    <p:sldId id="261" r:id="rId22"/>
    <p:sldId id="262" r:id="rId23"/>
    <p:sldId id="265" r:id="rId24"/>
    <p:sldId id="264" r:id="rId25"/>
    <p:sldId id="273" r:id="rId26"/>
    <p:sldId id="274" r:id="rId27"/>
    <p:sldId id="280" r:id="rId28"/>
    <p:sldId id="281" r:id="rId29"/>
    <p:sldId id="276" r:id="rId30"/>
    <p:sldId id="279" r:id="rId31"/>
    <p:sldId id="275" r:id="rId32"/>
    <p:sldId id="278" r:id="rId33"/>
    <p:sldId id="282" r:id="rId34"/>
    <p:sldId id="267" r:id="rId35"/>
    <p:sldId id="268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714" y="-5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1426-2C7E-4F7C-9337-1EAA23E58FDC}" type="datetimeFigureOut">
              <a:rPr lang="en-US" smtClean="0"/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B8165-C215-43B6-847D-0022FECE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41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1426-2C7E-4F7C-9337-1EAA23E58FDC}" type="datetimeFigureOut">
              <a:rPr lang="en-US" smtClean="0"/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B8165-C215-43B6-847D-0022FECE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97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1426-2C7E-4F7C-9337-1EAA23E58FDC}" type="datetimeFigureOut">
              <a:rPr lang="en-US" smtClean="0"/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B8165-C215-43B6-847D-0022FECE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56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1426-2C7E-4F7C-9337-1EAA23E58FDC}" type="datetimeFigureOut">
              <a:rPr lang="en-US" smtClean="0"/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B8165-C215-43B6-847D-0022FECE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53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1426-2C7E-4F7C-9337-1EAA23E58FDC}" type="datetimeFigureOut">
              <a:rPr lang="en-US" smtClean="0"/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B8165-C215-43B6-847D-0022FECE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6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1426-2C7E-4F7C-9337-1EAA23E58FDC}" type="datetimeFigureOut">
              <a:rPr lang="en-US" smtClean="0"/>
              <a:t>5/7/2015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B8165-C215-43B6-847D-0022FECE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99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1426-2C7E-4F7C-9337-1EAA23E58FDC}" type="datetimeFigureOut">
              <a:rPr lang="en-US" smtClean="0"/>
              <a:t>5/7/2015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B8165-C215-43B6-847D-0022FECE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46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1426-2C7E-4F7C-9337-1EAA23E58FDC}" type="datetimeFigureOut">
              <a:rPr lang="en-US" smtClean="0"/>
              <a:t>5/7/2015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B8165-C215-43B6-847D-0022FECE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6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1426-2C7E-4F7C-9337-1EAA23E58FDC}" type="datetimeFigureOut">
              <a:rPr lang="en-US" smtClean="0"/>
              <a:t>5/7/2015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B8165-C215-43B6-847D-0022FECE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2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1426-2C7E-4F7C-9337-1EAA23E58FDC}" type="datetimeFigureOut">
              <a:rPr lang="en-US" smtClean="0"/>
              <a:t>5/7/2015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B8165-C215-43B6-847D-0022FECE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32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1426-2C7E-4F7C-9337-1EAA23E58FDC}" type="datetimeFigureOut">
              <a:rPr lang="en-US" smtClean="0"/>
              <a:t>5/7/2015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B8165-C215-43B6-847D-0022FECE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04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D1426-2C7E-4F7C-9337-1EAA23E58FDC}" type="datetimeFigureOut">
              <a:rPr lang="en-US" smtClean="0"/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B8165-C215-43B6-847D-0022FECE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5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688401"/>
            <a:ext cx="7620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Perpetua Titling MT" pitchFamily="18" charset="0"/>
              </a:rPr>
              <a:t>Belmont </a:t>
            </a:r>
            <a:r>
              <a:rPr lang="en-US" sz="5400" b="1" smtClean="0">
                <a:solidFill>
                  <a:schemeClr val="bg1"/>
                </a:solidFill>
                <a:latin typeface="Perpetua Titling MT" pitchFamily="18" charset="0"/>
              </a:rPr>
              <a:t>Sports </a:t>
            </a:r>
            <a:r>
              <a:rPr lang="en-US" sz="5400" b="1" smtClean="0">
                <a:solidFill>
                  <a:schemeClr val="bg1"/>
                </a:solidFill>
                <a:latin typeface="Perpetua Titling MT" pitchFamily="18" charset="0"/>
              </a:rPr>
              <a:t>Photos </a:t>
            </a:r>
            <a:r>
              <a:rPr lang="en-US" sz="5400" b="1" dirty="0" smtClean="0">
                <a:solidFill>
                  <a:schemeClr val="bg1"/>
                </a:solidFill>
                <a:latin typeface="Perpetua Titling MT" pitchFamily="18" charset="0"/>
              </a:rPr>
              <a:t>Of The 2000’s</a:t>
            </a:r>
            <a:endParaRPr lang="en-US" sz="5400" b="1" dirty="0">
              <a:solidFill>
                <a:schemeClr val="bg1"/>
              </a:solidFill>
              <a:latin typeface="Perpetua Titling MT" pitchFamily="18" charset="0"/>
            </a:endParaRPr>
          </a:p>
        </p:txBody>
      </p:sp>
      <p:pic>
        <p:nvPicPr>
          <p:cNvPr id="1026" name="Picture 2" descr="C:\Users\295194\AppData\Local\Microsoft\Windows\Temporary Internet Files\Content.IE5\MHDS4NK1\MC900288976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551" y="3886200"/>
            <a:ext cx="3863697" cy="255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30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Cindy Cullen\Dropbox\Belmont sports history project\Photos  - sports history\Patti with vball boys, jamie, phil, nick all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391400" cy="499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5114" y="609600"/>
            <a:ext cx="28546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 smtClean="0">
                <a:solidFill>
                  <a:schemeClr val="bg1"/>
                </a:solidFill>
              </a:rPr>
              <a:t>Boys’ Volleyball</a:t>
            </a:r>
            <a:endParaRPr lang="en-C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85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Cindy Cullen\Dropbox\Belmont sports history project\Photos  - sports history\2000's sports photos\2013 Taran Silas top grade 11 athle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"/>
            <a:ext cx="4191000" cy="629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29200" y="4724400"/>
            <a:ext cx="17525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err="1" smtClean="0">
                <a:solidFill>
                  <a:schemeClr val="bg1"/>
                </a:solidFill>
              </a:rPr>
              <a:t>Taran</a:t>
            </a:r>
            <a:r>
              <a:rPr lang="en-CA" sz="2800" b="1" dirty="0" smtClean="0">
                <a:solidFill>
                  <a:schemeClr val="bg1"/>
                </a:solidFill>
              </a:rPr>
              <a:t> Silas</a:t>
            </a:r>
          </a:p>
          <a:p>
            <a:r>
              <a:rPr lang="en-CA" sz="2800" b="1" dirty="0" smtClean="0">
                <a:solidFill>
                  <a:schemeClr val="bg1"/>
                </a:solidFill>
              </a:rPr>
              <a:t>2013</a:t>
            </a:r>
            <a:endParaRPr lang="en-C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85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7104279" cy="48364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8279" y="30480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Baskerville Old Face" pitchFamily="18" charset="0"/>
                <a:cs typeface="Aharoni" pitchFamily="2" charset="-79"/>
              </a:rPr>
              <a:t>TENNIS </a:t>
            </a:r>
            <a:r>
              <a:rPr lang="en-US" sz="4800" b="1" dirty="0" smtClean="0">
                <a:solidFill>
                  <a:schemeClr val="bg1"/>
                </a:solidFill>
                <a:latin typeface="Baskerville Old Face" pitchFamily="18" charset="0"/>
                <a:cs typeface="Aharoni" pitchFamily="2" charset="-79"/>
              </a:rPr>
              <a:t>TEAM 2005</a:t>
            </a:r>
            <a:endParaRPr lang="en-US" sz="4800" b="1" dirty="0">
              <a:solidFill>
                <a:schemeClr val="bg1"/>
              </a:solidFill>
              <a:latin typeface="Baskerville Old Face" pitchFamily="18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6630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indy Cullen\Dropbox\Belmont sports history project\Photos  - sports history\2000's sports photos\2012-13 bball team with meda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698083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381000"/>
            <a:ext cx="5407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 smtClean="0">
                <a:solidFill>
                  <a:schemeClr val="bg1"/>
                </a:solidFill>
              </a:rPr>
              <a:t>2012-13 Junior Girls Basketball</a:t>
            </a:r>
            <a:endParaRPr lang="en-C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53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  <a:latin typeface="Baskerville Old Face" pitchFamily="18" charset="0"/>
                <a:cs typeface="Aharoni" pitchFamily="2" charset="-79"/>
              </a:rPr>
              <a:t>2010</a:t>
            </a:r>
            <a:r>
              <a:rPr lang="en-US" b="1" dirty="0" smtClean="0">
                <a:solidFill>
                  <a:schemeClr val="bg1"/>
                </a:solidFill>
                <a:latin typeface="Baskerville Old Face" pitchFamily="18" charset="0"/>
                <a:cs typeface="Aharoni" pitchFamily="2" charset="-79"/>
              </a:rPr>
              <a:t> Girls Basketball</a:t>
            </a:r>
            <a:endParaRPr lang="en-US" b="1" dirty="0">
              <a:solidFill>
                <a:schemeClr val="bg1"/>
              </a:solidFill>
              <a:latin typeface="Baskerville Old Face" pitchFamily="18" charset="0"/>
              <a:cs typeface="Aharoni" pitchFamily="2" charset="-79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78" y="1600200"/>
            <a:ext cx="6357043" cy="4525963"/>
          </a:xfrm>
        </p:spPr>
      </p:pic>
    </p:spTree>
    <p:extLst>
      <p:ext uri="{BB962C8B-B14F-4D97-AF65-F5344CB8AC3E}">
        <p14:creationId xmlns:p14="http://schemas.microsoft.com/office/powerpoint/2010/main" val="389156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indy Cullen\Dropbox\Belmont sports history project\Photos  - sports history\2000's sports photos\good victory 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2999"/>
            <a:ext cx="6369051" cy="529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30191" y="318655"/>
            <a:ext cx="56518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 smtClean="0">
                <a:solidFill>
                  <a:schemeClr val="bg1"/>
                </a:solidFill>
              </a:rPr>
              <a:t>2008 Senior Boys Island Champs</a:t>
            </a:r>
            <a:endParaRPr lang="en-C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7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Cindy Cullen\Dropbox\Belmont sports history project\Photos  - sports history\2007-08 sr boys bball team in hawa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6305550" cy="473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755073"/>
            <a:ext cx="6404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 smtClean="0">
                <a:solidFill>
                  <a:schemeClr val="bg1"/>
                </a:solidFill>
              </a:rPr>
              <a:t>2008 Boys Basketball team in Hawaii</a:t>
            </a:r>
            <a:endParaRPr lang="en-C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73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Baskerville Old Face" pitchFamily="18" charset="0"/>
              </a:rPr>
              <a:t>2009 </a:t>
            </a:r>
            <a:r>
              <a:rPr lang="en-US" sz="4800" b="1" dirty="0" smtClean="0">
                <a:solidFill>
                  <a:schemeClr val="bg1"/>
                </a:solidFill>
                <a:latin typeface="Baskerville Old Face" pitchFamily="18" charset="0"/>
              </a:rPr>
              <a:t>Arizona Basketball Trip</a:t>
            </a:r>
            <a:endParaRPr lang="en-US" sz="4800" b="1" dirty="0">
              <a:solidFill>
                <a:schemeClr val="bg1"/>
              </a:solidFill>
              <a:latin typeface="Baskerville Old Face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12" y="1676400"/>
            <a:ext cx="6480374" cy="4343400"/>
          </a:xfrm>
        </p:spPr>
      </p:pic>
    </p:spTree>
    <p:extLst>
      <p:ext uri="{BB962C8B-B14F-4D97-AF65-F5344CB8AC3E}">
        <p14:creationId xmlns:p14="http://schemas.microsoft.com/office/powerpoint/2010/main" val="266964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Cindy Cullen\Dropbox\Belmont sports history project\Photos  - sports history\2003 bball in hawa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90600"/>
            <a:ext cx="6056653" cy="534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239570"/>
            <a:ext cx="64032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 smtClean="0">
                <a:solidFill>
                  <a:schemeClr val="bg1"/>
                </a:solidFill>
              </a:rPr>
              <a:t>2003 Girls Basketball Team in Hawaii</a:t>
            </a:r>
            <a:endParaRPr lang="en-C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43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Cindy Cullen\Dropbox\Belmont sports history project\Photos  - sports history\2003 girls bball team in Hawaii Rachelle Armstr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02232"/>
            <a:ext cx="6587189" cy="431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685799"/>
            <a:ext cx="64032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 smtClean="0">
                <a:solidFill>
                  <a:schemeClr val="bg1"/>
                </a:solidFill>
              </a:rPr>
              <a:t>2003 Girls Basketball Team in Hawaii</a:t>
            </a:r>
            <a:endParaRPr lang="en-C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52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381000"/>
            <a:ext cx="571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Baskerville Old Face" pitchFamily="18" charset="0"/>
                <a:cs typeface="Aharoni" pitchFamily="2" charset="-79"/>
              </a:rPr>
              <a:t>Girls </a:t>
            </a:r>
            <a:r>
              <a:rPr lang="en-US" sz="6000" b="1" dirty="0" smtClean="0">
                <a:solidFill>
                  <a:schemeClr val="bg1"/>
                </a:solidFill>
                <a:latin typeface="Baskerville Old Face" pitchFamily="18" charset="0"/>
                <a:cs typeface="Aharoni" pitchFamily="2" charset="-79"/>
              </a:rPr>
              <a:t>Volleyball 2002</a:t>
            </a:r>
            <a:endParaRPr lang="en-US" sz="6000" b="1" dirty="0">
              <a:solidFill>
                <a:schemeClr val="bg1"/>
              </a:solidFill>
              <a:latin typeface="Baskerville Old Face" pitchFamily="18" charset="0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" t="27425" r="6415" b="2174"/>
          <a:stretch/>
        </p:blipFill>
        <p:spPr>
          <a:xfrm>
            <a:off x="966377" y="2209800"/>
            <a:ext cx="7145571" cy="380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6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866370"/>
            <a:ext cx="4052711" cy="28961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91289" y="5791737"/>
            <a:ext cx="4052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unior team, 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city champs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1752"/>
            <a:ext cx="4355377" cy="326653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38200" y="4481945"/>
            <a:ext cx="3692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gerian" pitchFamily="82" charset="0"/>
              </a:rPr>
              <a:t>2004-2005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78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Baskerville Old Face" pitchFamily="18" charset="0"/>
              </a:rPr>
              <a:t>Belmont Football </a:t>
            </a:r>
            <a:br>
              <a:rPr lang="en-US" b="1" dirty="0" smtClean="0">
                <a:solidFill>
                  <a:schemeClr val="bg1"/>
                </a:solidFill>
                <a:latin typeface="Baskerville Old Face" pitchFamily="18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Baskerville Old Face" pitchFamily="18" charset="0"/>
              </a:rPr>
              <a:t>2012</a:t>
            </a:r>
            <a:endParaRPr lang="en-US" b="1" dirty="0">
              <a:solidFill>
                <a:schemeClr val="bg1"/>
              </a:solidFill>
              <a:latin typeface="Baskerville Old Face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447800"/>
            <a:ext cx="6189631" cy="4953000"/>
          </a:xfrm>
        </p:spPr>
      </p:pic>
    </p:spTree>
    <p:extLst>
      <p:ext uri="{BB962C8B-B14F-4D97-AF65-F5344CB8AC3E}">
        <p14:creationId xmlns:p14="http://schemas.microsoft.com/office/powerpoint/2010/main" val="66560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621" y="1565563"/>
            <a:ext cx="2675357" cy="421499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9" y="1534390"/>
            <a:ext cx="2791691" cy="42149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6096407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Court </a:t>
            </a:r>
            <a:r>
              <a:rPr lang="en-US" sz="2400" b="1" dirty="0" err="1" smtClean="0">
                <a:solidFill>
                  <a:schemeClr val="bg1"/>
                </a:solidFill>
              </a:rPr>
              <a:t>Boice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3400" y="6096407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Tristen 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Forish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93431" y="304800"/>
            <a:ext cx="47708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skerville Old Face" pitchFamily="18" charset="0"/>
                <a:cs typeface="Aharoni" pitchFamily="2" charset="-79"/>
              </a:rPr>
              <a:t>Football</a:t>
            </a:r>
            <a:endParaRPr lang="en-US" sz="72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skerville Old Face" pitchFamily="18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3701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295194\AppData\Local\Microsoft\Windows\Temporary Internet Files\Content.IE5\6U1QRUH0\MC900301486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66" y="5644"/>
            <a:ext cx="1452067" cy="180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0200" y="270301"/>
            <a:ext cx="693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Baskerville Old Face" pitchFamily="18" charset="0"/>
                <a:cs typeface="Aharoni" pitchFamily="2" charset="-79"/>
              </a:rPr>
              <a:t>BELMONT’S TRACK AND FIELD TEAM</a:t>
            </a:r>
            <a:endParaRPr lang="en-US" sz="5400" b="1" dirty="0">
              <a:solidFill>
                <a:schemeClr val="bg1"/>
              </a:solidFill>
              <a:latin typeface="Baskerville Old Face" pitchFamily="18" charset="0"/>
              <a:cs typeface="Aharoni" pitchFamily="2" charset="-79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533" y="2107616"/>
            <a:ext cx="6400800" cy="428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9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05200"/>
            <a:ext cx="4038600" cy="27029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13"/>
          <a:stretch/>
        </p:blipFill>
        <p:spPr>
          <a:xfrm>
            <a:off x="4876800" y="494500"/>
            <a:ext cx="3733800" cy="5713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5524"/>
            <a:ext cx="4127590" cy="276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indy Cullen\Dropbox\Belmont sports history project\Photos  - sports history\2000's sports photos\2013 megan koblun long jum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6629400" cy="487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609600"/>
            <a:ext cx="5670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 smtClean="0">
                <a:solidFill>
                  <a:schemeClr val="bg1"/>
                </a:solidFill>
              </a:rPr>
              <a:t>Megan </a:t>
            </a:r>
            <a:r>
              <a:rPr lang="en-CA" sz="3200" b="1" dirty="0" err="1" smtClean="0">
                <a:solidFill>
                  <a:schemeClr val="bg1"/>
                </a:solidFill>
              </a:rPr>
              <a:t>Koblum</a:t>
            </a:r>
            <a:r>
              <a:rPr lang="en-CA" sz="3200" b="1" dirty="0" smtClean="0">
                <a:solidFill>
                  <a:schemeClr val="bg1"/>
                </a:solidFill>
              </a:rPr>
              <a:t> triple jump 2013</a:t>
            </a:r>
            <a:endParaRPr lang="en-C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51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indy Cullen\Dropbox\Belmont sports history project\Photos  - sports history\2000's sports photos\2013 Cody Manson top grade 10 male athlete lands in the long jump p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43" y="287482"/>
            <a:ext cx="4195167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5400" y="4419600"/>
            <a:ext cx="22236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chemeClr val="bg1"/>
                </a:solidFill>
              </a:rPr>
              <a:t>Cody Manson</a:t>
            </a:r>
          </a:p>
          <a:p>
            <a:r>
              <a:rPr lang="en-CA" sz="2800" b="1" dirty="0" smtClean="0">
                <a:solidFill>
                  <a:schemeClr val="bg1"/>
                </a:solidFill>
              </a:rPr>
              <a:t>Long Jump</a:t>
            </a:r>
          </a:p>
          <a:p>
            <a:r>
              <a:rPr lang="en-CA" sz="2800" b="1" dirty="0" smtClean="0">
                <a:solidFill>
                  <a:schemeClr val="bg1"/>
                </a:solidFill>
              </a:rPr>
              <a:t>2013</a:t>
            </a:r>
            <a:endParaRPr lang="en-C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64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Cindy Cullen\Dropbox\Belmont sports history project\Photos  - sports history\2000's sports photos\2004-05 boys relay te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89063"/>
            <a:ext cx="7315200" cy="487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500390"/>
            <a:ext cx="3160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chemeClr val="bg1"/>
                </a:solidFill>
              </a:rPr>
              <a:t>2004-05 Relay Team</a:t>
            </a:r>
            <a:endParaRPr lang="en-C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85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Cindy Cullen\Dropbox\Belmont sports history project\Photos  - sports history\2000's sports photos\2004-05 angela pushka and brad tikk cross count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36418"/>
            <a:ext cx="6654800" cy="499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69894" y="5870090"/>
            <a:ext cx="6296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solidFill>
                  <a:schemeClr val="bg1"/>
                </a:solidFill>
              </a:rPr>
              <a:t>Shirley </a:t>
            </a:r>
            <a:r>
              <a:rPr lang="en-CA" sz="2400" b="1" dirty="0" err="1" smtClean="0">
                <a:solidFill>
                  <a:schemeClr val="bg1"/>
                </a:solidFill>
              </a:rPr>
              <a:t>McComb</a:t>
            </a:r>
            <a:r>
              <a:rPr lang="en-CA" sz="2400" b="1" dirty="0" smtClean="0">
                <a:solidFill>
                  <a:schemeClr val="bg1"/>
                </a:solidFill>
              </a:rPr>
              <a:t>, Angela </a:t>
            </a:r>
            <a:r>
              <a:rPr lang="en-CA" sz="2400" b="1" dirty="0" err="1" smtClean="0">
                <a:solidFill>
                  <a:schemeClr val="bg1"/>
                </a:solidFill>
              </a:rPr>
              <a:t>Pushka</a:t>
            </a:r>
            <a:r>
              <a:rPr lang="en-CA" sz="2400" b="1" dirty="0" smtClean="0">
                <a:solidFill>
                  <a:schemeClr val="bg1"/>
                </a:solidFill>
              </a:rPr>
              <a:t>, Brad </a:t>
            </a:r>
            <a:r>
              <a:rPr lang="en-CA" sz="2400" b="1" dirty="0" err="1" smtClean="0">
                <a:solidFill>
                  <a:schemeClr val="bg1"/>
                </a:solidFill>
              </a:rPr>
              <a:t>Tikk</a:t>
            </a:r>
            <a:r>
              <a:rPr lang="en-CA" sz="2400" b="1" dirty="0" smtClean="0">
                <a:solidFill>
                  <a:schemeClr val="bg1"/>
                </a:solidFill>
              </a:rPr>
              <a:t> 2004</a:t>
            </a:r>
            <a:endParaRPr lang="en-C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6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indy Cullen\Dropbox\Belmont sports history project\Photos  - sports history\2000's sports photos\2012 owen vaags cross country bettter 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66800"/>
            <a:ext cx="4900613" cy="540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800" y="356755"/>
            <a:ext cx="3191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 smtClean="0">
                <a:solidFill>
                  <a:schemeClr val="bg1"/>
                </a:solidFill>
              </a:rPr>
              <a:t>Owen </a:t>
            </a:r>
            <a:r>
              <a:rPr lang="en-CA" sz="3200" b="1" dirty="0" err="1" smtClean="0">
                <a:solidFill>
                  <a:schemeClr val="bg1"/>
                </a:solidFill>
              </a:rPr>
              <a:t>Vaags</a:t>
            </a:r>
            <a:r>
              <a:rPr lang="en-CA" sz="3200" b="1" dirty="0" smtClean="0">
                <a:solidFill>
                  <a:schemeClr val="bg1"/>
                </a:solidFill>
              </a:rPr>
              <a:t> 2012</a:t>
            </a:r>
            <a:endParaRPr lang="en-C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78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" t="1355" r="1636" b="4288"/>
          <a:stretch/>
        </p:blipFill>
        <p:spPr>
          <a:xfrm>
            <a:off x="152400" y="152400"/>
            <a:ext cx="4526782" cy="2977921"/>
          </a:xfrm>
        </p:spPr>
      </p:pic>
      <p:sp>
        <p:nvSpPr>
          <p:cNvPr id="5" name="TextBox 4"/>
          <p:cNvSpPr txBox="1"/>
          <p:nvPr/>
        </p:nvSpPr>
        <p:spPr>
          <a:xfrm>
            <a:off x="152400" y="3073234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Volleyball team dressed as the Wizard Of Oz cast.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2446" r="6986" b="8412"/>
          <a:stretch/>
        </p:blipFill>
        <p:spPr>
          <a:xfrm>
            <a:off x="4803422" y="2289121"/>
            <a:ext cx="4121946" cy="32642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52870" y="5553322"/>
            <a:ext cx="4169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Volleyball team with the Mounties.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4629992"/>
            <a:ext cx="3692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gerian" pitchFamily="82" charset="0"/>
              </a:rPr>
              <a:t>2001-2002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4099" name="Picture 3" descr="C:\Users\295194\AppData\Local\Microsoft\Windows\Temporary Internet Files\Content.IE5\6U1QRUH0\MC900353709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2483">
            <a:off x="5981400" y="360444"/>
            <a:ext cx="1712614" cy="159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76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Cindy Cullen\Dropbox\Belmont sports history project\Photos  - sports history\2000's sports photos\2012 cross country runn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" y="1219200"/>
            <a:ext cx="6135688" cy="495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400" y="457200"/>
            <a:ext cx="3421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 smtClean="0">
                <a:solidFill>
                  <a:schemeClr val="bg1"/>
                </a:solidFill>
              </a:rPr>
              <a:t>2012 Cross country</a:t>
            </a:r>
            <a:endParaRPr lang="en-C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39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indy Cullen\Dropbox\Belmont sports history project\Photos  - sports history\2000's sports photos\2013 kathy forbes socc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6421028" cy="50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35740" y="606136"/>
            <a:ext cx="3311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 smtClean="0">
                <a:solidFill>
                  <a:schemeClr val="bg1"/>
                </a:solidFill>
              </a:rPr>
              <a:t>Kathy Forbes 2013</a:t>
            </a:r>
            <a:endParaRPr lang="en-C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04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Cindy Cullen\Dropbox\Belmont sports history project\Photos  - sports history\2000's sports photos\2012 kane johnston socc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6973888" cy="496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22136" y="545812"/>
            <a:ext cx="3586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 smtClean="0">
                <a:solidFill>
                  <a:schemeClr val="bg1"/>
                </a:solidFill>
              </a:rPr>
              <a:t>Kane Johnston 2012</a:t>
            </a:r>
            <a:endParaRPr lang="en-C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0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Cindy Cullen\Dropbox\Belmont sports history project\Photos  - sports history\2000's sports photos\2003-04 boys socc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33352"/>
            <a:ext cx="6908800" cy="490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6600" y="609600"/>
            <a:ext cx="3661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 smtClean="0">
                <a:solidFill>
                  <a:schemeClr val="bg1"/>
                </a:solidFill>
              </a:rPr>
              <a:t>2003-04 Boys Soccer</a:t>
            </a:r>
            <a:endParaRPr lang="en-C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52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  <p:sp>
        <p:nvSpPr>
          <p:cNvPr id="5" name="Rectangle 4"/>
          <p:cNvSpPr/>
          <p:nvPr/>
        </p:nvSpPr>
        <p:spPr>
          <a:xfrm>
            <a:off x="1108364" y="381000"/>
            <a:ext cx="69365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prstClr val="white"/>
                </a:solidFill>
                <a:latin typeface="Baskerville Old Face" pitchFamily="18" charset="0"/>
                <a:cs typeface="Aharoni" pitchFamily="2" charset="-79"/>
              </a:rPr>
              <a:t>2008 ROWING TEAM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1233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14"/>
          <a:stretch/>
        </p:blipFill>
        <p:spPr>
          <a:xfrm>
            <a:off x="1295400" y="1472862"/>
            <a:ext cx="6481559" cy="4267200"/>
          </a:xfrm>
        </p:spPr>
      </p:pic>
      <p:sp>
        <p:nvSpPr>
          <p:cNvPr id="5" name="Rectangle 4"/>
          <p:cNvSpPr/>
          <p:nvPr/>
        </p:nvSpPr>
        <p:spPr>
          <a:xfrm>
            <a:off x="1600200" y="457199"/>
            <a:ext cx="571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prstClr val="white"/>
                </a:solidFill>
                <a:latin typeface="Baskerville Old Face" pitchFamily="18" charset="0"/>
                <a:cs typeface="Aharoni" pitchFamily="2" charset="-79"/>
              </a:rPr>
              <a:t> </a:t>
            </a:r>
            <a:r>
              <a:rPr lang="en-US" sz="6000" b="1" dirty="0" smtClean="0">
                <a:solidFill>
                  <a:prstClr val="white"/>
                </a:solidFill>
                <a:latin typeface="Baskerville Old Face" pitchFamily="18" charset="0"/>
                <a:cs typeface="Aharoni" pitchFamily="2" charset="-79"/>
              </a:rPr>
              <a:t>2011 Golf Team</a:t>
            </a:r>
            <a:endParaRPr lang="en-CA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209800" y="5943600"/>
            <a:ext cx="525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2</a:t>
            </a:r>
            <a:r>
              <a:rPr lang="en-CA" sz="2000" baseline="30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nd</a:t>
            </a:r>
            <a:r>
              <a:rPr lang="en-CA" sz="2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 in British Columbia</a:t>
            </a:r>
            <a:endParaRPr lang="en-CA" sz="2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98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Cindy Cullen\Dropbox\Belmont sports history project\Photos  - sports history\2001 girls vball 2nd in b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13064"/>
            <a:ext cx="7086601" cy="566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35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Cindy Cullen\Dropbox\Belmont sports history project\Photos  - sports history\2001 girls vball at banqu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69473"/>
            <a:ext cx="7074983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701676"/>
            <a:ext cx="4616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 smtClean="0">
                <a:solidFill>
                  <a:schemeClr val="bg1"/>
                </a:solidFill>
              </a:rPr>
              <a:t>2001 Girls Volleyball team</a:t>
            </a:r>
            <a:endParaRPr lang="en-C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2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Cindy Cullen\Dropbox\Belmont sports history project\Photos  - sports history\2004 girls vball danielle peterson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14400"/>
            <a:ext cx="5378191" cy="575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400" y="218788"/>
            <a:ext cx="4646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 smtClean="0">
                <a:solidFill>
                  <a:schemeClr val="bg1"/>
                </a:solidFill>
              </a:rPr>
              <a:t>2004 Girls Volleyball Team</a:t>
            </a:r>
            <a:endParaRPr lang="en-C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79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indy Cullen\Dropbox\Belmont sports history project\Photos  - sports history\2000's sports photos\2012 girls volleyball a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695" y="959427"/>
            <a:ext cx="571583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7800" y="228600"/>
            <a:ext cx="6853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chemeClr val="bg1"/>
                </a:solidFill>
              </a:rPr>
              <a:t>2012 : Nicole </a:t>
            </a:r>
            <a:r>
              <a:rPr lang="en-CA" sz="2800" b="1" dirty="0" err="1" smtClean="0">
                <a:solidFill>
                  <a:schemeClr val="bg1"/>
                </a:solidFill>
              </a:rPr>
              <a:t>Bracewell</a:t>
            </a:r>
            <a:r>
              <a:rPr lang="en-CA" sz="2800" b="1" dirty="0" smtClean="0">
                <a:solidFill>
                  <a:schemeClr val="bg1"/>
                </a:solidFill>
              </a:rPr>
              <a:t> Junior girls volleyball</a:t>
            </a:r>
            <a:endParaRPr lang="en-C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33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Cindy Cullen\Dropbox\Belmont sports history project\Photos  - sports history\2005 jr boys volleyball te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05271"/>
            <a:ext cx="7086601" cy="478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43958" y="761999"/>
            <a:ext cx="5740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 smtClean="0">
                <a:solidFill>
                  <a:schemeClr val="bg1"/>
                </a:solidFill>
              </a:rPr>
              <a:t>2005 Junior boys volleyball team</a:t>
            </a:r>
            <a:endParaRPr lang="en-C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65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Cindy Cullen\Dropbox\Belmont sports history project\Photos  - sports history\boys volleyball, Paul Vandenboomen possib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8153400" cy="54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30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155</Words>
  <Application>Microsoft Office PowerPoint</Application>
  <PresentationFormat>On-screen Show (4:3)</PresentationFormat>
  <Paragraphs>41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2010 Girls Basketball</vt:lpstr>
      <vt:lpstr>PowerPoint Presentation</vt:lpstr>
      <vt:lpstr>PowerPoint Presentation</vt:lpstr>
      <vt:lpstr>2009 Arizona Basketball Trip</vt:lpstr>
      <vt:lpstr>PowerPoint Presentation</vt:lpstr>
      <vt:lpstr>PowerPoint Presentation</vt:lpstr>
      <vt:lpstr>PowerPoint Presentation</vt:lpstr>
      <vt:lpstr>Belmont Football  2012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SD62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Allen</dc:creator>
  <cp:lastModifiedBy>Cindy Cullen</cp:lastModifiedBy>
  <cp:revision>41</cp:revision>
  <dcterms:created xsi:type="dcterms:W3CDTF">2014-10-29T20:10:48Z</dcterms:created>
  <dcterms:modified xsi:type="dcterms:W3CDTF">2015-05-08T02:31:13Z</dcterms:modified>
</cp:coreProperties>
</file>