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0" r:id="rId5"/>
    <p:sldId id="256" r:id="rId6"/>
    <p:sldId id="273" r:id="rId7"/>
    <p:sldId id="259" r:id="rId8"/>
    <p:sldId id="260" r:id="rId9"/>
    <p:sldId id="261" r:id="rId10"/>
    <p:sldId id="257" r:id="rId11"/>
    <p:sldId id="274" r:id="rId12"/>
    <p:sldId id="262" r:id="rId13"/>
    <p:sldId id="275" r:id="rId14"/>
    <p:sldId id="263" r:id="rId15"/>
    <p:sldId id="268" r:id="rId16"/>
    <p:sldId id="265" r:id="rId17"/>
    <p:sldId id="266" r:id="rId18"/>
    <p:sldId id="267" r:id="rId19"/>
    <p:sldId id="276" r:id="rId20"/>
    <p:sldId id="269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Belmont Athletic Award Winners</a:t>
            </a:r>
            <a:r>
              <a:rPr lang="en-CA" b="1" dirty="0" smtClean="0">
                <a:solidFill>
                  <a:srgbClr val="0914E9"/>
                </a:solidFill>
              </a:rPr>
              <a:t/>
            </a:r>
            <a:br>
              <a:rPr lang="en-CA" b="1" dirty="0" smtClean="0">
                <a:solidFill>
                  <a:srgbClr val="0914E9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2014-15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1283"/>
            <a:ext cx="8153400" cy="39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Senior Boys’ Sportsmanship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751885"/>
            <a:ext cx="364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Ryan Backhouse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813440"/>
            <a:ext cx="312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Keaton Clarke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0" y="1524000"/>
            <a:ext cx="3481853" cy="4060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5" y="1524000"/>
            <a:ext cx="3063440" cy="40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4460042" cy="6169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4953000"/>
            <a:ext cx="3117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Keaton Clarke and Ryan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Backhouse with coach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Kevin Brown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9 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513" y="5814981"/>
            <a:ext cx="2538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Lucas Gage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9" y="5867400"/>
            <a:ext cx="4408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Nathaniel </a:t>
            </a:r>
            <a:r>
              <a:rPr lang="en-CA" sz="4000" b="1" dirty="0" err="1" smtClean="0">
                <a:solidFill>
                  <a:schemeClr val="bg1"/>
                </a:solidFill>
              </a:rPr>
              <a:t>Blondeau</a:t>
            </a:r>
            <a:endParaRPr lang="en-CA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1371600"/>
            <a:ext cx="4267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5" y="1371600"/>
            <a:ext cx="321911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4649933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4724400"/>
            <a:ext cx="3266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Nathaniel </a:t>
            </a:r>
            <a:r>
              <a:rPr lang="en-CA" sz="2400" dirty="0" err="1" smtClean="0">
                <a:solidFill>
                  <a:schemeClr val="bg1"/>
                </a:solidFill>
              </a:rPr>
              <a:t>Blondeau</a:t>
            </a:r>
            <a:endParaRPr lang="en-CA" sz="2400" dirty="0" smtClean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a</a:t>
            </a:r>
            <a:r>
              <a:rPr lang="en-CA" sz="2400" dirty="0" smtClean="0">
                <a:solidFill>
                  <a:schemeClr val="bg1"/>
                </a:solidFill>
              </a:rPr>
              <a:t>nd Lucas Gage with</a:t>
            </a:r>
          </a:p>
          <a:p>
            <a:r>
              <a:rPr lang="en-CA" sz="2400" dirty="0">
                <a:solidFill>
                  <a:schemeClr val="bg1"/>
                </a:solidFill>
              </a:rPr>
              <a:t>c</a:t>
            </a:r>
            <a:r>
              <a:rPr lang="en-CA" sz="2400" dirty="0" smtClean="0">
                <a:solidFill>
                  <a:schemeClr val="bg1"/>
                </a:solidFill>
              </a:rPr>
              <a:t>oach Alexis </a:t>
            </a:r>
            <a:r>
              <a:rPr lang="en-CA" sz="2400" dirty="0" err="1" smtClean="0">
                <a:solidFill>
                  <a:schemeClr val="bg1"/>
                </a:solidFill>
              </a:rPr>
              <a:t>Sanschagrin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1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10 Female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149295"/>
            <a:ext cx="785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Brea </a:t>
            </a:r>
            <a:r>
              <a:rPr lang="en-CA" sz="3600" b="1" dirty="0" smtClean="0">
                <a:solidFill>
                  <a:schemeClr val="bg1"/>
                </a:solidFill>
              </a:rPr>
              <a:t>Christie with coach Dian McKinnon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580021" cy="300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767" y="450427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Arnold Lim photo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76955"/>
            <a:ext cx="301517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10 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19800"/>
            <a:ext cx="7983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Mitchell </a:t>
            </a:r>
            <a:r>
              <a:rPr lang="en-CA" sz="3600" b="1" dirty="0" err="1" smtClean="0">
                <a:solidFill>
                  <a:schemeClr val="bg1"/>
                </a:solidFill>
              </a:rPr>
              <a:t>Whittla</a:t>
            </a:r>
            <a:r>
              <a:rPr lang="en-CA" sz="3600" b="1" dirty="0" smtClean="0">
                <a:solidFill>
                  <a:schemeClr val="bg1"/>
                </a:solidFill>
              </a:rPr>
              <a:t> with coach Kris Johnson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02212"/>
            <a:ext cx="5196148" cy="4014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28" y="1527916"/>
            <a:ext cx="2875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11 Female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943600"/>
            <a:ext cx="760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Jess </a:t>
            </a:r>
            <a:r>
              <a:rPr lang="en-CA" sz="3600" b="1" dirty="0" smtClean="0">
                <a:solidFill>
                  <a:schemeClr val="bg1"/>
                </a:solidFill>
              </a:rPr>
              <a:t>Thomsen with coach Mike </a:t>
            </a:r>
            <a:r>
              <a:rPr lang="en-CA" sz="3600" b="1" dirty="0" err="1" smtClean="0">
                <a:solidFill>
                  <a:schemeClr val="bg1"/>
                </a:solidFill>
              </a:rPr>
              <a:t>Toakley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829" y="2073045"/>
            <a:ext cx="4255525" cy="3028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6568"/>
            <a:ext cx="2520462" cy="41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11 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791199"/>
            <a:ext cx="7357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Luke </a:t>
            </a:r>
            <a:r>
              <a:rPr lang="en-CA" sz="3600" b="1" dirty="0" err="1" smtClean="0">
                <a:solidFill>
                  <a:schemeClr val="bg1"/>
                </a:solidFill>
              </a:rPr>
              <a:t>Baloran</a:t>
            </a:r>
            <a:r>
              <a:rPr lang="en-CA" sz="3600" b="1" dirty="0" smtClean="0">
                <a:solidFill>
                  <a:schemeClr val="bg1"/>
                </a:solidFill>
              </a:rPr>
              <a:t> with coach Kevin Brown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17073"/>
            <a:ext cx="2989179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18380"/>
            <a:ext cx="2287151" cy="38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12 Female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   </a:t>
            </a:r>
            <a:r>
              <a:rPr lang="en-CA" sz="3600" b="1" dirty="0" err="1" smtClean="0">
                <a:solidFill>
                  <a:schemeClr val="bg1"/>
                </a:solidFill>
              </a:rPr>
              <a:t>Cassy</a:t>
            </a:r>
            <a:r>
              <a:rPr lang="en-CA" sz="3600" b="1" dirty="0" smtClean="0">
                <a:solidFill>
                  <a:schemeClr val="bg1"/>
                </a:solidFill>
              </a:rPr>
              <a:t> Allen                      </a:t>
            </a:r>
            <a:r>
              <a:rPr lang="en-CA" sz="3600" b="1" dirty="0" err="1" smtClean="0">
                <a:solidFill>
                  <a:schemeClr val="bg1"/>
                </a:solidFill>
              </a:rPr>
              <a:t>Frelen</a:t>
            </a:r>
            <a:r>
              <a:rPr lang="en-CA" sz="3600" b="1" dirty="0" smtClean="0">
                <a:solidFill>
                  <a:schemeClr val="bg1"/>
                </a:solidFill>
              </a:rPr>
              <a:t> </a:t>
            </a:r>
            <a:r>
              <a:rPr lang="en-CA" sz="3600" b="1" dirty="0" err="1" smtClean="0">
                <a:solidFill>
                  <a:schemeClr val="bg1"/>
                </a:solidFill>
              </a:rPr>
              <a:t>Gorst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2509152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257932"/>
            <a:ext cx="3617007" cy="32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444362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5029200"/>
            <a:ext cx="2684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chemeClr val="bg1"/>
                </a:solidFill>
              </a:rPr>
              <a:t>Frelen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Gorst</a:t>
            </a:r>
            <a:r>
              <a:rPr lang="en-CA" sz="2400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en-CA" sz="2400" dirty="0" err="1" smtClean="0">
                <a:solidFill>
                  <a:schemeClr val="bg1"/>
                </a:solidFill>
              </a:rPr>
              <a:t>Cassy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Allen with 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coach Brad </a:t>
            </a:r>
            <a:r>
              <a:rPr lang="en-CA" sz="2400" dirty="0" err="1" smtClean="0">
                <a:solidFill>
                  <a:schemeClr val="bg1"/>
                </a:solidFill>
              </a:rPr>
              <a:t>Lidstone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Keynote Speaker: Rob Dyke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76800"/>
            <a:ext cx="8618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Rob Dyke is a Belmont grad and Hall of Fame athlete.  He told the </a:t>
            </a:r>
          </a:p>
          <a:p>
            <a:r>
              <a:rPr lang="en-CA" sz="2400" dirty="0">
                <a:solidFill>
                  <a:schemeClr val="bg1"/>
                </a:solidFill>
              </a:rPr>
              <a:t>s</a:t>
            </a:r>
            <a:r>
              <a:rPr lang="en-CA" sz="2400" dirty="0" smtClean="0">
                <a:solidFill>
                  <a:schemeClr val="bg1"/>
                </a:solidFill>
              </a:rPr>
              <a:t>tudents about some of his amazing athletic accomplishments, </a:t>
            </a:r>
          </a:p>
          <a:p>
            <a:r>
              <a:rPr lang="en-CA" sz="2400" dirty="0">
                <a:solidFill>
                  <a:schemeClr val="bg1"/>
                </a:solidFill>
              </a:rPr>
              <a:t>i</a:t>
            </a:r>
            <a:r>
              <a:rPr lang="en-CA" sz="2400" dirty="0" smtClean="0">
                <a:solidFill>
                  <a:schemeClr val="bg1"/>
                </a:solidFill>
              </a:rPr>
              <a:t>ncluding becoming the only person to swim around  Vancouver 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Island!  He also showed a short  inspirational video  that highlighted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his historic swim.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9" y="1312572"/>
            <a:ext cx="3964501" cy="33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4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Grade 12 Male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07" y="5334000"/>
            <a:ext cx="268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Edgar Nelson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301458"/>
            <a:ext cx="27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Jack </a:t>
            </a:r>
            <a:r>
              <a:rPr lang="en-CA" sz="3600" b="1" dirty="0" err="1" smtClean="0">
                <a:solidFill>
                  <a:schemeClr val="bg1"/>
                </a:solidFill>
              </a:rPr>
              <a:t>Wenstob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919836"/>
            <a:ext cx="4191000" cy="2792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694815"/>
            <a:ext cx="4073237" cy="32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848600" cy="523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67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Edgar Nelson and Jack </a:t>
            </a:r>
            <a:r>
              <a:rPr lang="en-CA" sz="2000" dirty="0" err="1" smtClean="0">
                <a:solidFill>
                  <a:schemeClr val="bg1"/>
                </a:solidFill>
              </a:rPr>
              <a:t>Wenstob</a:t>
            </a:r>
            <a:r>
              <a:rPr lang="en-CA" sz="2000" dirty="0" smtClean="0">
                <a:solidFill>
                  <a:schemeClr val="bg1"/>
                </a:solidFill>
              </a:rPr>
              <a:t> with coaches Alexis </a:t>
            </a:r>
            <a:r>
              <a:rPr lang="en-CA" sz="2000" dirty="0" err="1" smtClean="0">
                <a:solidFill>
                  <a:schemeClr val="bg1"/>
                </a:solidFill>
              </a:rPr>
              <a:t>Sanschagrin</a:t>
            </a:r>
            <a:r>
              <a:rPr lang="en-CA" sz="2000" dirty="0" smtClean="0">
                <a:solidFill>
                  <a:schemeClr val="bg1"/>
                </a:solidFill>
              </a:rPr>
              <a:t> and Kevin Brown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Grade 10 Scholar Athletes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6294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95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Brea Christie and Briar </a:t>
            </a:r>
            <a:r>
              <a:rPr lang="en-CA" sz="2400" dirty="0" err="1" smtClean="0">
                <a:solidFill>
                  <a:schemeClr val="bg1"/>
                </a:solidFill>
              </a:rPr>
              <a:t>Mayoh</a:t>
            </a:r>
            <a:r>
              <a:rPr lang="en-CA" sz="2400" dirty="0" smtClean="0">
                <a:solidFill>
                  <a:schemeClr val="bg1"/>
                </a:solidFill>
              </a:rPr>
              <a:t> with coach Cindy Cullen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0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Grade 11 Scholar Athletes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6" y="1371600"/>
            <a:ext cx="5442404" cy="472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93350"/>
            <a:ext cx="7737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Luke </a:t>
            </a:r>
            <a:r>
              <a:rPr lang="en-CA" sz="2400" dirty="0" err="1" smtClean="0">
                <a:solidFill>
                  <a:schemeClr val="bg1"/>
                </a:solidFill>
              </a:rPr>
              <a:t>Baloran</a:t>
            </a:r>
            <a:r>
              <a:rPr lang="en-CA" sz="2400" dirty="0" smtClean="0">
                <a:solidFill>
                  <a:schemeClr val="bg1"/>
                </a:solidFill>
              </a:rPr>
              <a:t>, Claire Church, Jess Thomsen, Christine Malone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0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Grade 12 Scholar Athletes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5230746" cy="447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6096" y="6096000"/>
            <a:ext cx="621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chemeClr val="bg1"/>
                </a:solidFill>
              </a:rPr>
              <a:t>Frelen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Gorst</a:t>
            </a:r>
            <a:r>
              <a:rPr lang="en-CA" sz="2400" dirty="0" smtClean="0">
                <a:solidFill>
                  <a:schemeClr val="bg1"/>
                </a:solidFill>
              </a:rPr>
              <a:t>, Claire Joyce and Miranda Llewellyn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MC’s </a:t>
            </a:r>
            <a:r>
              <a:rPr lang="en-CA" dirty="0" err="1" smtClean="0">
                <a:solidFill>
                  <a:schemeClr val="bg1"/>
                </a:solidFill>
              </a:rPr>
              <a:t>Frelen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Gorst</a:t>
            </a:r>
            <a:r>
              <a:rPr lang="en-CA" dirty="0" smtClean="0">
                <a:solidFill>
                  <a:schemeClr val="bg1"/>
                </a:solidFill>
              </a:rPr>
              <a:t> and Nicole </a:t>
            </a:r>
            <a:r>
              <a:rPr lang="en-CA" dirty="0" err="1" smtClean="0">
                <a:solidFill>
                  <a:schemeClr val="bg1"/>
                </a:solidFill>
              </a:rPr>
              <a:t>Weldam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Top Scholar Athlete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19800"/>
            <a:ext cx="719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</a:rPr>
              <a:t>Frelen</a:t>
            </a:r>
            <a:r>
              <a:rPr lang="en-CA" sz="3600" b="1" dirty="0" smtClean="0">
                <a:solidFill>
                  <a:schemeClr val="bg1"/>
                </a:solidFill>
              </a:rPr>
              <a:t> </a:t>
            </a:r>
            <a:r>
              <a:rPr lang="en-CA" sz="3600" b="1" dirty="0" err="1" smtClean="0">
                <a:solidFill>
                  <a:schemeClr val="bg1"/>
                </a:solidFill>
              </a:rPr>
              <a:t>Gorst</a:t>
            </a:r>
            <a:r>
              <a:rPr lang="en-CA" sz="3600" b="1" dirty="0" smtClean="0">
                <a:solidFill>
                  <a:schemeClr val="bg1"/>
                </a:solidFill>
              </a:rPr>
              <a:t> with coach Cindy Cullen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" y="1752600"/>
            <a:ext cx="4391905" cy="394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19330"/>
            <a:ext cx="3372118" cy="40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Lloyd Powell </a:t>
            </a:r>
            <a:r>
              <a:rPr lang="en-CA" b="1" dirty="0" smtClean="0">
                <a:solidFill>
                  <a:schemeClr val="bg1"/>
                </a:solidFill>
              </a:rPr>
              <a:t>Athletic Service </a:t>
            </a:r>
            <a:r>
              <a:rPr lang="en-CA" b="1" dirty="0" smtClean="0">
                <a:solidFill>
                  <a:schemeClr val="bg1"/>
                </a:solidFill>
              </a:rPr>
              <a:t>Award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546" y="5677156"/>
            <a:ext cx="344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Lindsay Hargreaves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715000"/>
            <a:ext cx="243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Claire Church</a:t>
            </a:r>
            <a:endParaRPr lang="en-C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66" y="1709670"/>
            <a:ext cx="308610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44306"/>
            <a:ext cx="2895600" cy="38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4800600" cy="6254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5029200"/>
            <a:ext cx="2594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Lindsay and Claire</a:t>
            </a:r>
          </a:p>
          <a:p>
            <a:r>
              <a:rPr lang="en-CA" sz="2400" dirty="0">
                <a:solidFill>
                  <a:schemeClr val="bg1"/>
                </a:solidFill>
              </a:rPr>
              <a:t>r</a:t>
            </a:r>
            <a:r>
              <a:rPr lang="en-CA" sz="2400" dirty="0" smtClean="0">
                <a:solidFill>
                  <a:schemeClr val="bg1"/>
                </a:solidFill>
              </a:rPr>
              <a:t>eceive their award</a:t>
            </a:r>
          </a:p>
          <a:p>
            <a:r>
              <a:rPr lang="en-CA" sz="2400" dirty="0">
                <a:solidFill>
                  <a:schemeClr val="bg1"/>
                </a:solidFill>
              </a:rPr>
              <a:t>f</a:t>
            </a:r>
            <a:r>
              <a:rPr lang="en-CA" sz="2400" dirty="0" smtClean="0">
                <a:solidFill>
                  <a:schemeClr val="bg1"/>
                </a:solidFill>
              </a:rPr>
              <a:t>rom Lloyd Powell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5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Junior Girls’ Sportsmanship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139467"/>
            <a:ext cx="622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</a:rPr>
              <a:t>Briar </a:t>
            </a:r>
            <a:r>
              <a:rPr lang="en-CA" sz="3200" b="1" dirty="0" err="1" smtClean="0">
                <a:solidFill>
                  <a:schemeClr val="bg1"/>
                </a:solidFill>
              </a:rPr>
              <a:t>Mayoh</a:t>
            </a:r>
            <a:r>
              <a:rPr lang="en-CA" sz="3200" b="1" dirty="0" smtClean="0">
                <a:solidFill>
                  <a:schemeClr val="bg1"/>
                </a:solidFill>
              </a:rPr>
              <a:t> with coach Lee Phillips</a:t>
            </a:r>
            <a:endParaRPr lang="en-C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751032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119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Junior Boys’ Sportsmanship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627" y="5882640"/>
            <a:ext cx="699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Jason </a:t>
            </a:r>
            <a:r>
              <a:rPr lang="en-CA" sz="3600" b="1" dirty="0" smtClean="0">
                <a:solidFill>
                  <a:schemeClr val="bg1"/>
                </a:solidFill>
              </a:rPr>
              <a:t>Song with coach Kevin Brown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9112"/>
            <a:ext cx="3114691" cy="412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76751"/>
            <a:ext cx="5105400" cy="39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Senior Girls’ Sportsmanship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018" y="5791200"/>
            <a:ext cx="4499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</a:rPr>
              <a:t>Miranda Llewellyn</a:t>
            </a:r>
            <a:endParaRPr lang="en-CA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9" y="1524000"/>
            <a:ext cx="4352842" cy="409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92315"/>
            <a:ext cx="2286202" cy="39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278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Belmont Athletic Award Winners 2014-15</vt:lpstr>
      <vt:lpstr>Keynote Speaker: Rob Dyke</vt:lpstr>
      <vt:lpstr>MC’s Frelen Gorst and Nicole Weldam</vt:lpstr>
      <vt:lpstr>Top Scholar Athlete</vt:lpstr>
      <vt:lpstr>Lloyd Powell Athletic Service Award</vt:lpstr>
      <vt:lpstr>PowerPoint Presentation</vt:lpstr>
      <vt:lpstr>Junior Girls’ Sportsmanship</vt:lpstr>
      <vt:lpstr>Junior Boys’ Sportsmanship</vt:lpstr>
      <vt:lpstr>Senior Girls’ Sportsmanship</vt:lpstr>
      <vt:lpstr>Senior Boys’ Sportsmanship</vt:lpstr>
      <vt:lpstr>PowerPoint Presentation</vt:lpstr>
      <vt:lpstr>Top Grade 9 Male Athlete</vt:lpstr>
      <vt:lpstr>PowerPoint Presentation</vt:lpstr>
      <vt:lpstr>Top Grade 10 Female Athlete</vt:lpstr>
      <vt:lpstr>Top Grade 10 Male Athlete</vt:lpstr>
      <vt:lpstr>Top Grade 11 Female Athlete</vt:lpstr>
      <vt:lpstr>Top Grade 11 Male Athlete</vt:lpstr>
      <vt:lpstr>Top Grade 12 Female Athlete</vt:lpstr>
      <vt:lpstr>PowerPoint Presentation</vt:lpstr>
      <vt:lpstr>Top Grade 12 Male Athlete</vt:lpstr>
      <vt:lpstr>PowerPoint Presentation</vt:lpstr>
      <vt:lpstr>Grade 10 Scholar Athletes</vt:lpstr>
      <vt:lpstr>Grade 11 Scholar Athletes</vt:lpstr>
      <vt:lpstr>Grade 12 Scholar Athletes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Belmont Athletic Award Winners 2014-15</dc:title>
  <dc:creator>Cindy Cullen</dc:creator>
  <cp:lastModifiedBy>Cindy Cullen</cp:lastModifiedBy>
  <cp:revision>41</cp:revision>
  <dcterms:created xsi:type="dcterms:W3CDTF">2006-08-16T00:00:00Z</dcterms:created>
  <dcterms:modified xsi:type="dcterms:W3CDTF">2015-06-13T20:26:52Z</dcterms:modified>
</cp:coreProperties>
</file>