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2" r:id="rId3"/>
    <p:sldId id="270" r:id="rId4"/>
    <p:sldId id="256" r:id="rId5"/>
    <p:sldId id="259" r:id="rId6"/>
    <p:sldId id="260" r:id="rId7"/>
    <p:sldId id="282" r:id="rId8"/>
    <p:sldId id="281" r:id="rId9"/>
    <p:sldId id="284" r:id="rId10"/>
    <p:sldId id="283" r:id="rId11"/>
    <p:sldId id="261" r:id="rId12"/>
    <p:sldId id="257" r:id="rId13"/>
    <p:sldId id="262" r:id="rId14"/>
    <p:sldId id="285" r:id="rId15"/>
    <p:sldId id="263" r:id="rId16"/>
    <p:sldId id="268" r:id="rId17"/>
    <p:sldId id="265" r:id="rId18"/>
    <p:sldId id="266" r:id="rId19"/>
    <p:sldId id="267" r:id="rId20"/>
    <p:sldId id="269" r:id="rId21"/>
    <p:sldId id="278" r:id="rId22"/>
    <p:sldId id="286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1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21.jpg"/><Relationship Id="rId7" Type="http://schemas.openxmlformats.org/officeDocument/2006/relationships/image" Target="../media/image3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10" Type="http://schemas.openxmlformats.org/officeDocument/2006/relationships/image" Target="../media/image41.jpg"/><Relationship Id="rId4" Type="http://schemas.openxmlformats.org/officeDocument/2006/relationships/image" Target="../media/image35.jpg"/><Relationship Id="rId9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Belmont Athletic Award Winners</a:t>
            </a:r>
            <a:br>
              <a:rPr lang="en-CA" b="1" dirty="0">
                <a:solidFill>
                  <a:srgbClr val="0914E9"/>
                </a:solidFill>
              </a:rPr>
            </a:br>
            <a:r>
              <a:rPr lang="en-CA" b="1" dirty="0">
                <a:solidFill>
                  <a:schemeClr val="bg1"/>
                </a:solidFill>
              </a:rPr>
              <a:t>2015-16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898" y="1634836"/>
            <a:ext cx="4153651" cy="47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11 Boys’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1926" y="5638800"/>
            <a:ext cx="3920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Perry Panganiban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24000"/>
            <a:ext cx="2816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14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12 Girls’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1836" y="5638800"/>
            <a:ext cx="25539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Jesse Lusk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298917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12 Boys’ Sportsmanship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0974" y="5791200"/>
            <a:ext cx="3640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 b="1" dirty="0">
                <a:solidFill>
                  <a:schemeClr val="bg1"/>
                </a:solidFill>
              </a:rPr>
              <a:t>Ryan Backhouse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1676400" cy="4448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247182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6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9 Female Athlete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5943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Gracie May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5776555"/>
            <a:ext cx="33279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Ashanti Whyte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80" y="1092660"/>
            <a:ext cx="3338020" cy="4739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24000"/>
            <a:ext cx="466530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9 Male Athlete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562600"/>
            <a:ext cx="32337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Maxwell Leeder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584794"/>
            <a:ext cx="2766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Lucas Nielsen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2241883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218439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62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10 Female Athlete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791200"/>
            <a:ext cx="325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bg1"/>
                </a:solidFill>
              </a:rPr>
              <a:t>Savannah Purdy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4019"/>
            <a:ext cx="5791200" cy="3860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38400"/>
            <a:ext cx="189697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10 Male Athlete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5562600"/>
            <a:ext cx="4408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Nathaniel </a:t>
            </a:r>
            <a:r>
              <a:rPr lang="en-US" sz="4000" b="1" dirty="0" err="1">
                <a:solidFill>
                  <a:schemeClr val="bg1"/>
                </a:solidFill>
              </a:rPr>
              <a:t>Blondeau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85455"/>
            <a:ext cx="5967307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6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11 Female Athlete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5791200"/>
            <a:ext cx="36231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Megan </a:t>
            </a:r>
            <a:r>
              <a:rPr lang="en-US" sz="4400" b="1" dirty="0" err="1">
                <a:solidFill>
                  <a:schemeClr val="bg1"/>
                </a:solidFill>
              </a:rPr>
              <a:t>Silveira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76400"/>
            <a:ext cx="28167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45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11 Male Athlete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791200"/>
            <a:ext cx="2916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Dontae Bull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799"/>
            <a:ext cx="2362200" cy="4358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61" y="1831846"/>
            <a:ext cx="5071837" cy="337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792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12 Female Athlete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5867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</a:rPr>
              <a:t>Jess Thomsen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1219200"/>
            <a:ext cx="66027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5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MC’s</a:t>
            </a:r>
          </a:p>
        </p:txBody>
      </p:sp>
      <p:sp>
        <p:nvSpPr>
          <p:cNvPr id="3" name="AutoShape 2" descr="https://exchange.sd62.bc.ca/owa/attachment.ashx?id=RgAAAAB9MCh0%2bJteSYjlFLYbt77ABwBX96MOQzULTYfWluCWs6%2boAACRw5egAABJoCTHkqCaSr0uyR4ZmMAVAAGI5X0FAAAJ&amp;attcnt=1&amp;attid0=BAAAAAAA&amp;attcid0=b34b3adc-ca0f-4bbc-854f-fda0474cb003%40sd62.bc.ca"/>
          <p:cNvSpPr>
            <a:spLocks noChangeAspect="1" noChangeArrowheads="1"/>
          </p:cNvSpPr>
          <p:nvPr/>
        </p:nvSpPr>
        <p:spPr bwMode="auto">
          <a:xfrm>
            <a:off x="155575" y="-144463"/>
            <a:ext cx="906460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51" y="1417638"/>
            <a:ext cx="3657600" cy="487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16760" y="5562600"/>
            <a:ext cx="3736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Gracie May and Dontae Bull</a:t>
            </a:r>
          </a:p>
        </p:txBody>
      </p:sp>
    </p:spTree>
    <p:extLst>
      <p:ext uri="{BB962C8B-B14F-4D97-AF65-F5344CB8AC3E}">
        <p14:creationId xmlns:p14="http://schemas.microsoft.com/office/powerpoint/2010/main" val="1626252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Top Grade 12 Male Athlete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632" y="5764469"/>
            <a:ext cx="33864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Jackson Leeder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1524000" cy="4594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8800"/>
            <a:ext cx="252930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02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526" y="152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Grade 9 Scholar Athletes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>earned an 86% GPA and made significant contributions to one or more Belmont sports teams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9619" y="6278871"/>
            <a:ext cx="1872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Taylee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Pomponio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9" y="1320576"/>
            <a:ext cx="1600200" cy="2121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1" y="4082571"/>
            <a:ext cx="1585690" cy="2101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048" y="4134717"/>
            <a:ext cx="1600200" cy="2121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320576"/>
            <a:ext cx="1513695" cy="2006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90" y="1320576"/>
            <a:ext cx="1562529" cy="2071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195" y="3543636"/>
            <a:ext cx="165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Ashanti Whyte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7716" y="3493212"/>
            <a:ext cx="201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Maggie Mackinnon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00048" y="6255914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Silken </a:t>
            </a:r>
            <a:r>
              <a:rPr lang="en-US" b="1" dirty="0" err="1">
                <a:solidFill>
                  <a:schemeClr val="bg1"/>
                </a:solidFill>
              </a:rPr>
              <a:t>Tschofen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10772" y="3381508"/>
            <a:ext cx="1552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Emma Hansen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0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Grade 10 Scholar Athletes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>earned an 86% GPA and made significant contributions to one or more Belmont sports teams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69" y="1492266"/>
            <a:ext cx="1152693" cy="1527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125" y="1492266"/>
            <a:ext cx="1213476" cy="1608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65" y="1538975"/>
            <a:ext cx="1178238" cy="15618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70250"/>
            <a:ext cx="1219200" cy="1616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38" y="3863242"/>
            <a:ext cx="1219200" cy="1616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89" y="3885257"/>
            <a:ext cx="1219200" cy="1616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1" y="3784130"/>
            <a:ext cx="1217526" cy="16139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781911"/>
            <a:ext cx="1219200" cy="1616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6" y="1418213"/>
            <a:ext cx="1131839" cy="1500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923988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Lucas Gage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3223" y="3015944"/>
            <a:ext cx="127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Tyler Hardy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05109" y="3119148"/>
            <a:ext cx="171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Savannah Purdy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563708" y="3159735"/>
            <a:ext cx="14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Olivia </a:t>
            </a:r>
            <a:r>
              <a:rPr lang="en-US" b="1" dirty="0" err="1">
                <a:solidFill>
                  <a:schemeClr val="bg1"/>
                </a:solidFill>
              </a:rPr>
              <a:t>Godek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76779" y="5557937"/>
            <a:ext cx="154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Sydney Belton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94215" y="5565197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Devon Woolley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038621" y="5567403"/>
            <a:ext cx="138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Paige Sutton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08313" y="5557937"/>
            <a:ext cx="1557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Megan Wilson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543800" y="5535830"/>
            <a:ext cx="140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Hannah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31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>
                <a:solidFill>
                  <a:schemeClr val="bg1"/>
                </a:solidFill>
              </a:rPr>
              <a:t>Grade 11 Scholar Athletes</a:t>
            </a:r>
            <a:br>
              <a:rPr lang="en-CA" sz="4000" dirty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>earned an 86% GPA and made significant contributions to one or more Belmont sports teams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2821" y="3665397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Nathan Johal</a:t>
            </a:r>
            <a:endParaRPr lang="en-CA" sz="20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988" y="4389429"/>
            <a:ext cx="2966153" cy="1972056"/>
          </a:xfrm>
          <a:prstGeom prst="rect">
            <a:avLst/>
          </a:prstGeom>
        </p:spPr>
      </p:pic>
      <p:pic>
        <p:nvPicPr>
          <p:cNvPr id="1026" name="Picture 2" descr="C:\Users\ccullen\Dropbox\Athletics, awards, banquet etc\2015-16 Awards folder\Rahul Roy individu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1752600" cy="431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56141"/>
            <a:ext cx="1546167" cy="44399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4083" y="5853654"/>
            <a:ext cx="1141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Rahul Roy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35977" y="6361485"/>
            <a:ext cx="14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Jared Barrow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7624" y="6038320"/>
            <a:ext cx="1386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Connor </a:t>
            </a:r>
            <a:r>
              <a:rPr lang="en-US" b="1" dirty="0" err="1">
                <a:solidFill>
                  <a:schemeClr val="bg1"/>
                </a:solidFill>
              </a:rPr>
              <a:t>Klatt</a:t>
            </a:r>
            <a:endParaRPr lang="en-CA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096" y="1413742"/>
            <a:ext cx="1657808" cy="21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64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bg1"/>
                </a:solidFill>
              </a:rPr>
              <a:t>Grade 12 Scholar Athletes</a:t>
            </a:r>
            <a:br>
              <a:rPr lang="en-CA" dirty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>earned an 86% GPA and made significant contributions to one or more Belmont sports teams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3" y="1417638"/>
            <a:ext cx="1524000" cy="4483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76395"/>
            <a:ext cx="1620643" cy="2148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39" y="2359006"/>
            <a:ext cx="1633761" cy="2165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8998" y="4619874"/>
            <a:ext cx="138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Kirsten Barry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910" y="4643201"/>
            <a:ext cx="151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Natalie McFall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966" y="2376395"/>
            <a:ext cx="1678552" cy="2225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05801" y="4724400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Jess Thomsen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7644" y="5909683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Luke </a:t>
            </a:r>
            <a:r>
              <a:rPr lang="en-US" dirty="0" err="1">
                <a:solidFill>
                  <a:schemeClr val="bg1"/>
                </a:solidFill>
              </a:rPr>
              <a:t>Baloran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Top Scholar Athlete</a:t>
            </a:r>
            <a:br>
              <a:rPr lang="en-CA" b="1" dirty="0">
                <a:solidFill>
                  <a:schemeClr val="bg1"/>
                </a:solidFill>
              </a:rPr>
            </a:br>
            <a:r>
              <a:rPr lang="en-CA" sz="1800" dirty="0">
                <a:solidFill>
                  <a:schemeClr val="bg1"/>
                </a:solidFill>
              </a:rPr>
              <a:t>earned a GPA of at least 90% and made major contributions to one or more Belmont sports  teams</a:t>
            </a:r>
            <a:endParaRPr lang="en-CA" sz="1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715000"/>
            <a:ext cx="3387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Jess Thomsen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17638"/>
            <a:ext cx="5409006" cy="42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004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Lloyd Powell Athletic Service Award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0" y="5562599"/>
            <a:ext cx="33953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b="1" dirty="0">
                <a:solidFill>
                  <a:schemeClr val="bg1"/>
                </a:solidFill>
              </a:rPr>
              <a:t>Connor </a:t>
            </a:r>
            <a:r>
              <a:rPr lang="en-CA" sz="4800" b="1" dirty="0" err="1">
                <a:solidFill>
                  <a:schemeClr val="bg1"/>
                </a:solidFill>
              </a:rPr>
              <a:t>Klatt</a:t>
            </a:r>
            <a:endParaRPr lang="en-CA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687" y="2057399"/>
            <a:ext cx="4999513" cy="3333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295400"/>
            <a:ext cx="1807523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4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9 Girls’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5791200"/>
            <a:ext cx="41926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b="1" dirty="0" err="1">
                <a:solidFill>
                  <a:schemeClr val="bg1"/>
                </a:solidFill>
              </a:rPr>
              <a:t>Taylee</a:t>
            </a:r>
            <a:r>
              <a:rPr lang="en-CA" sz="4400" b="1" dirty="0">
                <a:solidFill>
                  <a:schemeClr val="bg1"/>
                </a:solidFill>
              </a:rPr>
              <a:t> </a:t>
            </a:r>
            <a:r>
              <a:rPr lang="en-CA" sz="4400" b="1" dirty="0" err="1">
                <a:solidFill>
                  <a:schemeClr val="bg1"/>
                </a:solidFill>
              </a:rPr>
              <a:t>Pomponio</a:t>
            </a:r>
            <a:endParaRPr lang="en-CA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71600"/>
            <a:ext cx="758613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9 Boys’ Sportsmanship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3441" y="5791200"/>
            <a:ext cx="29508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Danny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95" y="1447800"/>
            <a:ext cx="304666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913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10 Girls’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1926" y="5715000"/>
            <a:ext cx="38201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Sydney Belton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35" y="1400622"/>
            <a:ext cx="26531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10 Boys’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1164" y="5715000"/>
            <a:ext cx="3603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Nathan Eldridge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5792995"/>
            <a:ext cx="3079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Isaac </a:t>
            </a:r>
            <a:r>
              <a:rPr lang="en-US" sz="4000" b="1" dirty="0" err="1">
                <a:solidFill>
                  <a:schemeClr val="bg1">
                    <a:lumMod val="95000"/>
                  </a:schemeClr>
                </a:solidFill>
              </a:rPr>
              <a:t>Ickovich</a:t>
            </a:r>
            <a:endParaRPr lang="en-US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1" y="2362200"/>
            <a:ext cx="401558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57400"/>
            <a:ext cx="264427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71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bg1"/>
                </a:solidFill>
              </a:rPr>
              <a:t>Grade 11 Girls’ Sportsmanship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1926" y="5638800"/>
            <a:ext cx="3630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Aeae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Savontand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447800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4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200</Words>
  <Application>Microsoft Office PowerPoint</Application>
  <PresentationFormat>On-screen Show (4:3)</PresentationFormat>
  <Paragraphs>68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Belmont Athletic Award Winners 2015-16</vt:lpstr>
      <vt:lpstr>MC’s</vt:lpstr>
      <vt:lpstr>Top Scholar Athlete earned a GPA of at least 90% and made major contributions to one or more Belmont sports  teams</vt:lpstr>
      <vt:lpstr>Lloyd Powell Athletic Service Award</vt:lpstr>
      <vt:lpstr>Grade 9 Girls’ Sportsmanship</vt:lpstr>
      <vt:lpstr>Grade 9 Boys’ Sportsmanship</vt:lpstr>
      <vt:lpstr>Grade 10 Girls’ Sportsmanship</vt:lpstr>
      <vt:lpstr>Grade 10 Boys’ Sportsmanship</vt:lpstr>
      <vt:lpstr>Grade 11 Girls’ Sportsmanship</vt:lpstr>
      <vt:lpstr>Grade 11 Boys’ Sportsmanship</vt:lpstr>
      <vt:lpstr>Grade 12 Girls’ Sportsmanship</vt:lpstr>
      <vt:lpstr>Grade 12 Boys’ Sportsmanship</vt:lpstr>
      <vt:lpstr>Top Grade 9 Female Athlete</vt:lpstr>
      <vt:lpstr>Top Grade 9 Male Athlete</vt:lpstr>
      <vt:lpstr>Top Grade 10 Female Athlete</vt:lpstr>
      <vt:lpstr>Top Grade 10 Male Athlete</vt:lpstr>
      <vt:lpstr>Top Grade 11 Female Athlete</vt:lpstr>
      <vt:lpstr>Top Grade 11 Male Athlete</vt:lpstr>
      <vt:lpstr>Top Grade 12 Female Athlete</vt:lpstr>
      <vt:lpstr>Top Grade 12 Male Athlete</vt:lpstr>
      <vt:lpstr>Grade 9 Scholar Athletes earned an 86% GPA and made significant contributions to one or more Belmont sports teams</vt:lpstr>
      <vt:lpstr>Grade 10 Scholar Athletes earned an 86% GPA and made significant contributions to one or more Belmont sports teams</vt:lpstr>
      <vt:lpstr>Grade 11 Scholar Athletes earned an 86% GPA and made significant contributions to one or more Belmont sports teams</vt:lpstr>
      <vt:lpstr>Grade 12 Scholar Athletes earned an 86% GPA and made significant contributions to one or more Belmont sports teams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Belmont Athletic Award Winners 2014-15</dc:title>
  <dc:creator>Cindy Cullen</dc:creator>
  <cp:lastModifiedBy>Cindy</cp:lastModifiedBy>
  <cp:revision>96</cp:revision>
  <dcterms:created xsi:type="dcterms:W3CDTF">2006-08-16T00:00:00Z</dcterms:created>
  <dcterms:modified xsi:type="dcterms:W3CDTF">2016-07-13T17:55:16Z</dcterms:modified>
</cp:coreProperties>
</file>