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66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0A73-5182-4B2B-B134-9D60CAA80C98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3F21-DAF9-4248-9F3E-61AFDD194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9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0A73-5182-4B2B-B134-9D60CAA80C98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3F21-DAF9-4248-9F3E-61AFDD194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47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0A73-5182-4B2B-B134-9D60CAA80C98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3F21-DAF9-4248-9F3E-61AFDD194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71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0A73-5182-4B2B-B134-9D60CAA80C98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3F21-DAF9-4248-9F3E-61AFDD194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5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0A73-5182-4B2B-B134-9D60CAA80C98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3F21-DAF9-4248-9F3E-61AFDD194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3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0A73-5182-4B2B-B134-9D60CAA80C98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3F21-DAF9-4248-9F3E-61AFDD194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1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0A73-5182-4B2B-B134-9D60CAA80C98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3F21-DAF9-4248-9F3E-61AFDD194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1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0A73-5182-4B2B-B134-9D60CAA80C98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3F21-DAF9-4248-9F3E-61AFDD194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32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0A73-5182-4B2B-B134-9D60CAA80C98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3F21-DAF9-4248-9F3E-61AFDD194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70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0A73-5182-4B2B-B134-9D60CAA80C98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3F21-DAF9-4248-9F3E-61AFDD194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66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0A73-5182-4B2B-B134-9D60CAA80C98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3F21-DAF9-4248-9F3E-61AFDD194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F0A73-5182-4B2B-B134-9D60CAA80C98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03F21-DAF9-4248-9F3E-61AFDD194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9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Algerian" pitchFamily="82" charset="0"/>
              </a:rPr>
              <a:t>Elizabeth Fisher Sports! </a:t>
            </a:r>
            <a:endParaRPr lang="en-US" sz="72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214299"/>
            <a:ext cx="2436476" cy="2339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939481"/>
            <a:ext cx="1787652" cy="28895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819400"/>
            <a:ext cx="2362200" cy="312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00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062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1971 Belmont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udo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eam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00200"/>
            <a:ext cx="4684776" cy="4245578"/>
          </a:xfrm>
        </p:spPr>
      </p:pic>
      <p:pic>
        <p:nvPicPr>
          <p:cNvPr id="6146" name="Picture 2" descr="C:\Users\295194\AppData\Local\Microsoft\Windows\Temporary Internet Files\Content.IE5\V15EFHFY\MC90005468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"/>
            <a:ext cx="180306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671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1971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oys Basketball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00200"/>
            <a:ext cx="5410200" cy="4072194"/>
          </a:xfrm>
        </p:spPr>
      </p:pic>
    </p:spTree>
    <p:extLst>
      <p:ext uri="{BB962C8B-B14F-4D97-AF65-F5344CB8AC3E}">
        <p14:creationId xmlns:p14="http://schemas.microsoft.com/office/powerpoint/2010/main" val="260037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010" y="1905000"/>
            <a:ext cx="5093208" cy="40629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2414" y="484257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New Times Roman"/>
              </a:rPr>
              <a:t>1967 Cheerleading Team </a:t>
            </a:r>
            <a:endParaRPr lang="en-US" sz="4000" dirty="0">
              <a:solidFill>
                <a:schemeClr val="bg1"/>
              </a:solidFill>
              <a:latin typeface="New Times Roman"/>
            </a:endParaRPr>
          </a:p>
        </p:txBody>
      </p:sp>
      <p:pic>
        <p:nvPicPr>
          <p:cNvPr id="3075" name="Picture 3" descr="C:\Users\295194\AppData\Local\Microsoft\Windows\Temporary Internet Files\Content.IE5\MGPFSVHX\MM90004100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6" y="-228600"/>
            <a:ext cx="202057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111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52600"/>
            <a:ext cx="6056376" cy="4462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9388" y="30480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New Times Roman"/>
              </a:rPr>
              <a:t>1965-66 Boys Basketball Team</a:t>
            </a:r>
            <a:endParaRPr lang="en-US" sz="4000" dirty="0">
              <a:solidFill>
                <a:schemeClr val="bg1"/>
              </a:solidFill>
              <a:latin typeface="New Times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6065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2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New Times Roman"/>
              </a:rPr>
              <a:t>1967 Girls Field Hockey Team</a:t>
            </a:r>
            <a:endParaRPr lang="en-US" sz="4000" dirty="0">
              <a:solidFill>
                <a:schemeClr val="bg1"/>
              </a:solidFill>
              <a:latin typeface="New Times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336" y="1769928"/>
            <a:ext cx="6481894" cy="371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5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133600"/>
            <a:ext cx="3962400" cy="37662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609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1971 Boys Gymnastics</a:t>
            </a:r>
            <a:endParaRPr lang="en-U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295194\AppData\Local\Microsoft\Windows\Temporary Internet Files\Content.IE5\3V50TSNS\MC90025257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48200"/>
            <a:ext cx="1507846" cy="18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295194\AppData\Local\Microsoft\Windows\Temporary Internet Files\Content.IE5\GFHKB1O8\MC90025258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48200"/>
            <a:ext cx="1535278" cy="181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82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600200"/>
            <a:ext cx="4724400" cy="3991997"/>
          </a:xfrm>
        </p:spPr>
      </p:pic>
      <p:sp>
        <p:nvSpPr>
          <p:cNvPr id="5" name="TextBox 4"/>
          <p:cNvSpPr txBox="1"/>
          <p:nvPr/>
        </p:nvSpPr>
        <p:spPr>
          <a:xfrm>
            <a:off x="381000" y="533400"/>
            <a:ext cx="922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1971 Boys Basketball</a:t>
            </a:r>
            <a:endParaRPr lang="en-U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295194\AppData\Local\Microsoft\Windows\Temporary Internet Files\Content.IE5\9LX34JDT\MC90044127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086" y="41148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295194\AppData\Local\Microsoft\Windows\Temporary Internet Files\Content.IE5\V15EFHFY\MC90044127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810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32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00943"/>
            <a:ext cx="6629400" cy="4541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0857" y="161951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Elizabeth Fisher 1972 cross country Island champs</a:t>
            </a:r>
            <a:endParaRPr lang="en-U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85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52600"/>
            <a:ext cx="5318627" cy="388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334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1972 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irls Basketball</a:t>
            </a:r>
            <a:endParaRPr lang="en-U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295194\AppData\Local\Microsoft\Windows\Temporary Internet Files\Content.IE5\V15EFHFY\MC90033288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953000"/>
            <a:ext cx="1395374" cy="181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20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1973 Basketball Island Junior Champs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47800"/>
            <a:ext cx="5334000" cy="3730791"/>
          </a:xfrm>
        </p:spPr>
      </p:pic>
      <p:pic>
        <p:nvPicPr>
          <p:cNvPr id="5124" name="Picture 4" descr="C:\Users\295194\AppData\Local\Microsoft\Windows\Temporary Internet Files\Content.IE5\9LX34JDT\MC9001992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7281">
            <a:off x="7564336" y="4560390"/>
            <a:ext cx="1272763" cy="187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622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44</Words>
  <Application>Microsoft Office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1973 Basketball Island Junior Champs</vt:lpstr>
      <vt:lpstr>1971 Belmont Judo Team</vt:lpstr>
      <vt:lpstr>1971 Boys Basketball</vt:lpstr>
    </vt:vector>
  </TitlesOfParts>
  <Company>SD62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Allen</dc:creator>
  <cp:lastModifiedBy>Cindy Cullen</cp:lastModifiedBy>
  <cp:revision>8</cp:revision>
  <dcterms:created xsi:type="dcterms:W3CDTF">2014-10-28T21:33:00Z</dcterms:created>
  <dcterms:modified xsi:type="dcterms:W3CDTF">2014-11-29T15:44:36Z</dcterms:modified>
</cp:coreProperties>
</file>